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presProps" Target="presProps.xml"/>
  <Relationship Id="rId20" Type="http://schemas.openxmlformats.org/officeDocument/2006/relationships/viewProps" Target="viewProps.xml"/>
  <Relationship Id="rId2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3421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26:1-14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holdeth back the face of his throne, and spreadeth his cloud upon it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hath compassed the waters with bounds, until the day and night come to an end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pillars of heaven tremble and are astonished at his reproof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divideth the sea with his power, and by his understanding he smiteth through the proud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y his spirit he hath garnished the heavens; his hand hath formed the crooked serpent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, these are parts of his ways: but how little a portion is heard of him? but the thunder of his power who can understand?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Job answered and said,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hast thou helped him that is without power? how savest thou the arm that hath no strength?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hast thou counselled him that hath no wisdom? and how hast thou plentifully declared the thing as it is?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whom hast thou uttered words? and whose spirit came from thee?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ead things are formed from under the waters, and the inhabitants thereof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ll is naked before him, and destruction hath no covering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tretcheth out the north over the empty place, and hangeth the earth upon nothing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bindeth up the waters in his thick clouds; and the cloud is not rent under them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8">
  <a:themeElements>
    <a:clrScheme name="Theme9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2026-08-04T04:32:20Z</dcterms:created>
  <dcterms:modified xsi:type="dcterms:W3CDTF">2026-08-04T04:32:20Z</dcterms:modified>
  <dc:title>Bible.com.au: Job 26:1-14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