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eth back the face of his throne, and spreadeth his cloud up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ompassed the waters with bounds, until the day and night come to an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heaven tremble and are astonished at his repro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th the sea with his power, and by his understanding he smiteth through the prou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spirit he hath garnished the heavens; his hand hath formed the crooked serp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se are parts of his ways: but how little a portion is heard of him? but the thunder of his power who can understan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helped him that is without power? how savest thou the arm that hath no strengt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st thou counselled him that hath no wisdom? and how hast thou plentifully declared the thing as it 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hast thou uttered words? and whose spirit came from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things are formed from under the waters, and the inhabitants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is naked before him, and destruction hath no cov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tcheth out the north over the empty place, and hangeth the earth upon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up the waters in his thick clouds; and the cloud is not rent unde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2026-06-04T08:02:04Z</dcterms:created>
  <dcterms:modified xsi:type="dcterms:W3CDTF">2026-06-04T08:02:04Z</dcterms:modified>
  <dc:title>Bible.com.au: Job 26:1-14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