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presProps" Target="presProps.xml"/>
  <Relationship Id="rId31" Type="http://schemas.openxmlformats.org/officeDocument/2006/relationships/viewProps" Target="viewProps.xml"/>
  <Relationship Id="rId32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31549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24:1-2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pluck the fatherless from the breast, and take a pledge of the poor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cause him to go naked without clothing, and they take away the sheaf from the hungry;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ich make oil within their walls, and tread their winepresses, and suffer thirst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en groan from out of the city, and the soul of the wounded crieth out: yet God layeth not folly to them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are of those that rebel against the light; they know not the ways thereof, nor abide in the paths thereof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murderer rising with the light killeth the poor and needy, and in the night is as a thief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eye also of the adulterer waiteth for the twilight, saying, No eye shall see me: and disguiseth his face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e dark they dig through houses, which they had marked for themselves in the daytime: they know not the light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morning is to them even as the shadow of death: if one know them, they are in the terrors of the shadow of death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is swift as the waters; their portion is cursed in the earth: he beholdeth not the way of the vineyards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y, seeing times are not hidden from the Almighty, do they that know him not see his days?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rought and heat consume the snow waters: so doth the grave those which have sinned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omb shall forget him; the worm shall feed sweetly on him; he shall be no more remembered; and wickedness shall be broken as a tree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evil entreateth the barren that beareth not: and doeth not good to the widow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draweth also the mighty with his power: he riseth up, and no man is sure of life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gh it be given him to be in safety, whereon he resteth; yet his eyes are upon their ways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are exalted for a little while, but are gone and brought low; they are taken out of the way as all other, and cut off as the tops of the ears of corn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f it be not so now, who will make me a liar, and make my speech nothing worth?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me remove the landmarks; they violently take away flocks, and feed thereof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drive away the ass of the fatherless, they take the widow’s ox for a pledg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turn the needy out of the way: the poor of the earth hide themselves together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hold, as wild asses in the desert, go they forth to their work; rising betimes for a prey: the wilderness yieldeth food for them and for their children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reap every one his corn in the field: and they gather the vintage of the wicked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cause the naked to lodge without clothing, that they have no covering in the cold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are wet with the showers of the mountains, and embrace the rock for want of a shelter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9">
  <a:themeElements>
    <a:clrScheme name="Theme3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27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2026-06-24T11:06:59Z</dcterms:created>
  <dcterms:modified xsi:type="dcterms:W3CDTF">2026-06-24T11:06:59Z</dcterms:modified>
  <dc:title>Bible.com.au: Job 24:1-25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