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2363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2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liphaz the Temanite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a man be profitable unto God, as he that is wise may be profitable unto himself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it any pleasure to the Almighty, that thou art righteous? or is it gain to him, that thou makest thy ways perfect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he reprove thee for fear of thee? will he enter with thee into judgment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not thy wickedness great? and thine iniquities infinite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taken a pledge from thy brother for nought, and stripped the naked of their cloth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not given water to the weary to drink, and thou hast withholden bread from the hungr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the mighty man, he had the earth; and the honourable man dwelt in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sent widows away empty, and the arms of the fatherless have been brok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nares are round about thee, and sudden fear troubleth thee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darkness, that thou canst not see; and abundance of waters cover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not God in the height of heaven? and behold the height of the stars, how high they are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ayest, How doth God know? can he judge through the dark cloud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ck clouds are a covering to him, that he seeth not; and he walketh in the circuit of heav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marked the old way which wicked men have trodden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were cut down out of time, whose foundation was overflown with a flood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said unto God, Depart from us: and what can the Almighty do for them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he filled their houses with good things: but the counsel of the wicked is far from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see it, and are glad: and the innocent laugh them to scor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as our substance is not cut down, but the remnant of them the fire consume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quaint now thyself with him, and be at peace: thereby good shall come unto the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ceive, I pray thee, the law from his mouth, and lay up his words in thine hear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return to the Almighty, thou shalt be built up, thou shalt put away iniquity far from thy tabernacl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t thou lay up gold as dust, and the gold of Ophir as the stones of the brook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 Almighty shall be thy defence, and thou shalt have plenty of silv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n shalt thou have thy delight in the Almighty, and shalt lift up thy face unto Go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make thy prayer unto him, and he shall hear thee, and thou shalt pay thy vow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also decree a thing, and it shall be established unto thee: and the light shall shine upon thy way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en are cast down, then thou shalt say, There is lifting up; and he shall save the humble perso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deliver the island of the innocent: and it is delivered by the pureness of thine hand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2026-10-17T06:54:21Z</dcterms:created>
  <dcterms:modified xsi:type="dcterms:W3CDTF">2026-10-17T06:54:21Z</dcterms:modified>
  <dc:title>Bible.com.au: Job 22:1-30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