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nt widows away empty, and the arms of the fatherless have been br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nares are round about thee, and sudden fear troubleth the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arkness, that thou canst not see; and abundance of waters cover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God in the height of heaven? and behold the height of the stars, how high they ar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yest, How doth God know? can he judge through the dark clou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ck clouds are a covering to him, that he seeth not; and he walketh in the circuit of heav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marked the old way which wicked men have trodden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re cut down out of time, whose foundation was overflown with a flo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aid unto God, Depart from us: and what can the Almighty do for the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filled their houses with good things: but the counsel of the wicked is far from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it, and are glad: and the innocent laugh them to scor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our substance is not cut down, but the remnant of them the fire consum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quaint now thyself with him, and be at peace: thereby good shall come unto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, I pray thee, the law from his mouth, and lay up his words in thin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return to the Almighty, thou shalt be built up, thou shalt put away iniquity far from thy tabernac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lay up gold as dust, and the gold of Ophir as the stones of the brook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Almighty shall be thy defence, and thou shalt have plenty of sil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shalt thou have thy delight in the Almighty, and shalt lift up thy face unto G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thy prayer unto him, and he shall hear thee, and thou shalt pay thy vow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decree a thing, and it shall be established unto thee: and the light shall shine upon thy w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be profitable unto God, as he that is wise may be profitable unto himself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n are cast down, then thou shalt say, There is lifting up; and he shall save the humble pers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eliver the island of the innocent: and it is delivered by the pureness of thine ha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any pleasure to the Almighty, that thou art righteous? or is it gain to him, that thou makest thy ways perfec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reprove thee for fear of thee? will he enter with thee into judgme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y wickedness great? and thine iniquities infinit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taken a pledge from thy brother for nought, and stripped the naked of their clo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ot given water to the weary to drink, and thou hast withholden bread from the hung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e mighty man, he had the earth; and the honourable man dwelt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2026-06-24T13:57:58Z</dcterms:created>
  <dcterms:modified xsi:type="dcterms:W3CDTF">2026-06-24T13:57:58Z</dcterms:modified>
  <dc:title>Bible.com.au: Job 22:1-30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