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ouses are safe from fear, neither is the rod of God upon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ull gendereth, and faileth not; their cow calveth, and casteth not her cal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nd forth their little ones like a flock, and their children da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ake the timbrel and harp, and rejoice at the sound of the org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nd their days in wealth, and in a moment go down to the gra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y say unto God, Depart from us; for we desire not the knowledge of thy way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the Almighty, that we should serve him? and what profit should we have, if we pray unto him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eir good is not in their hand: the counsel of the wicked is far from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 is the candle of the wicked put out! and how oft cometh their destruction upon them! God distributeth sorrows in his ang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s stubble before the wind, and as chaff that the storm carrieth aw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layeth up his iniquity for his children: he rewardeth him, and he shall know 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yes shall see his destruction, and he shall drink of the wrath of the Almight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pleasure hath he in his house after him, when the number of his months is cut off in the midst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any teach God knowledge? seeing he judgeth those that are hig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dieth in his full strength, being wholly at ease and quie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asts are full of milk, and his bones are moistened with marrow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 dieth in the bitterness of his soul, and never eateth with pleasur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lie down alike in the dust, and the worms shall cover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know your thoughts, and the devices which ye wrongfully imagine against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say, Where is the house of the prince? and where are the dwelling places of the wicked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diligently my speech, and let this be your consolatio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e not asked them that go by the way? and do ye not know their tokens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wicked is reserved to the day of destruction? they shall be brought forth to the day of wra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declare his way to his face? and who shall repay him what he hath don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shall he be brought to the grave, and shall remain in the tomb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ds of the valley shall be sweet unto him, and every man shall draw after him, as there are innumerable before hi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n comfort ye me in vain, seeing in your answers there remaineth falsehood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ffer me that I may speak; and after that I have spoken, mock 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s my complaint to man? and if it were so, why should not my spirit be trouble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me, and be astonished, and lay your hand upon your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en I remember I am afraid, and trembling taketh hold on my fles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 the wicked live, become old, yea, are mighty in powe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eed is established in their sight with them, and their offspring before their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2026-08-04T04:17:54Z</dcterms:created>
  <dcterms:modified xsi:type="dcterms:W3CDTF">2026-08-04T04:17:54Z</dcterms:modified>
  <dc:title>Bible.com.au: Job 21:1-34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