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97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tripped me of my glory, and taken the crown from my hea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destroyed me on every side, and I am gone: and mine hope hath he removed like a tr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also kindled his wrath against me, and he counteth me unto him as one of his enem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troops come together, and raise up their way against me, and encamp round about my tabernac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put my brethren far from me, and mine acquaintance are verily estranged from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kinsfolk have failed, and my familiar friends have forgotten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dwell in mine house, and my maids, count me for a stranger: I am an alien in their s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ed my servant, and he gave me no answer; I intreated him with my mo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ath is strange to my wife, though I intreated for the children’s sake of mine own bod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young children despised me; I arose, and they spake against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inward friends abhorred me: and they whom I loved are turned against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one cleaveth to my skin and to my flesh, and I am escaped with the skin of my tee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pity upon me, have pity upon me, O ye my friends; for the hand of God hath touched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e persecute me as God, and are not satisfied with my flesh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y words were now written! oh that they were printed in a book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were graven with an iron pen and lead in the rock for ever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that my redeemer liveth, and that he shall stand at the latter day upon the earth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after my skin worms destroy this body, yet in my flesh shall I see God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shall see for myself, and mine eyes shall behold, and not another; though my reins be consumed within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hould say, Why persecute we him, seeing the root of the matter is found in me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e vex my soul, and break me in pieces with words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afraid of the sword: for wrath bringeth the punishments of the sword, that ye may know there is a judgmen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en times have ye reproached me: ye are not ashamed that ye make yourselves strange to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 it indeed that I have erred, mine error remaineth with mysel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ndeed ye will magnify yourselves against me, and plead against me my reproach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now that God hath overthrown me, and hath compassed me with his ne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cry out of wrong, but I am not heard: I cry aloud, but there is no judgm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fenced up my way that I cannot pass, and he hath set darkness in my path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2026-06-26T14:18:07Z</dcterms:created>
  <dcterms:modified xsi:type="dcterms:W3CDTF">2026-06-26T14:18:07Z</dcterms:modified>
  <dc:title>Bible.com.au: Job 19:1-29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