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tripped me of my glory, and taken the crown from my h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estroyed me on every side, and I am gone: and mine hope hath he removed like a tr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kindled his wrath against me, and he counteth me unto him as one of his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ops come together, and raise up their way against me, and encamp round about my tabernac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put my brethren far from me, and mine acquaintance are verily estranged from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insfolk have failed, and my familiar friends have forgotte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in mine house, and my maids, count me for a stranger: I am an alien in their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my servant, and he gave me no answer; I intreated him with my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 strange to my wife, though I intreated for the children’s sake of mine own bod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young children despised me; I arose, and they spake against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inward friends abhorred me: and they whom I loved are turned against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 cleaveth to my skin and to my flesh, and I am escaped with the skin of my te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pity upon me, have pity upon me, O ye my friends; for the hand of God hath touched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e persecute me as God, and are not satisfied with my flesh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words were now written! oh that they were printed in a book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were graven with an iron pen and lead in the rock for ever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my redeemer liveth, and that he shall stand at the latter day upon the ear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after my skin worms destroy this body, yet in my flesh shall I see God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shall see for myself, and mine eyes shall behold, and not another; though my reins be consumed within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ould say, Why persecute we him, seeing the root of the matter is found in m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vex my soul, and break me in pieces with word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afraid of the sword: for wrath bringeth the punishments of the sword, that ye may know there is a judgm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en times have ye reproached me: ye are not ashamed that ye make yourselves strange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it indeed that I have erred, mine error remaineth with mysel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deed ye will magnify yourselves against me, and plead against me my reproac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now that God hath overthrown me, and hath compassed me with his n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cry out of wrong, but I am not heard: I cry aloud, but there is no judg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fenced up my way that I cannot pass, and he hath set darkness in my path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2026-06-26T15:29:57Z</dcterms:created>
  <dcterms:modified xsi:type="dcterms:W3CDTF">2026-06-26T15:29:57Z</dcterms:modified>
  <dc:title>Bible.com.au: Job 19:1-29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