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3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7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reath is corrupt, my days are extinct, the graves are ready for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re not mockers with me? and doth not mine eye continue in their provocation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y down now, put me in a surety with thee; who is he that will strike hands with m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hid their heart from understanding: therefore shalt thou not exalt the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speaketh flattery to his friends, even the eyes of his children shall fa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me also a byword of the people; and aforetime I was as a tabre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e eye also is dim by reason of sorrow, and all my members are as a shad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pright men shall be astonied at this, and the innocent shall stir up himself against the hypocri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also shall hold on his way, and he that hath clean hands shall be stronger and strong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you all, do ye return, and come now: for I cannot find one wise man among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are past, my purposes are broken off, even the thoughts of my hear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hange the night into day: the light is short because of dark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wait, the grave is mine house: I have made my bed in the darknes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aid to corruption, Thou art my father: to the worm, Thou art my mother, and my sister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re is now my hope? as for my hope, who shall see it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go down to the bars of the pit, when our rest together is in the dus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2026-10-11T08:25:21Z</dcterms:created>
  <dcterms:modified xsi:type="dcterms:W3CDTF">2026-10-11T08:25:21Z</dcterms:modified>
  <dc:title>Bible.com.au: Job 17:1-16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