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7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also shall hold on his way, and he that hath clean hands shall be stronger and stro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 all, do ye return, and come now: for I cannot find one wise man amo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past, my purposes are broken off, even the thoughts of my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hange the night into day: the light is short because of dark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ait, the grave is mine house: I have made my bed in the darkn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aid to corruption, Thou art my father: to the worm, Thou art my mother, and my sist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re is now my hope? as for my hope, who shall see it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go down to the bars of the pit, when our rest together is in the du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ath is corrupt, my days are extinct, the graves are ready for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not mockers with me? and doth not mine eye continue in their provocatio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down now, put me in a surety with thee; who is he that will strike hands with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hid their heart from understanding: therefore shalt thou not exal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flattery to his friends, even the eyes of his children shall fa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me also a byword of the people; and aforetime I was as a tabr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 also is dim by reason of sorrow, and all my members are as a shad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right men shall be astonied at this, and the innocent shall stir up himself against the hypocr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2026-06-14T12:09:13Z</dcterms:created>
  <dcterms:modified xsi:type="dcterms:W3CDTF">2026-06-14T12:09:13Z</dcterms:modified>
  <dc:title>Bible.com.au: Job 17:1-16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