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32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5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knowest thou, that we know not? what understandest thou, which is not in us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us are both the grayheaded and very aged men, much elder than thy fath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the consolations of God small with thee? is there any secret thing with thee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th thine heart carry thee away? and what do thy eyes wink at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ou turnest thy spirit against God, and lettest such words go out of thy mouth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s man, that he should be clean? and he which is born of a woman, that he should be righteous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putteth no trust in his saints; yea, the heavens are not clean in his sigh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more abominable and filthy is man, which drinketh iniquity like water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hew thee, hear me; and that which I have seen I will declare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wise men have told from their fathers, and have not hid it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Eliphaz the Temanite,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whom alone the earth was given, and no stranger passed among th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man travaileth with pain all his days, and the number of years is hidden to the oppresso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dreadful sound is in his ears: in prosperity the destroyer shall come upon hi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elieveth not that he shall return out of darkness, and he is waited for of the swor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ndereth abroad for bread, saying, Where is it? he knoweth that the day of darkness is ready at his han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ouble and anguish shall make him afraid; they shall prevail against him, as a king ready to the battl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tretcheth out his hand against God, and strengtheneth himself against the Almight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unneth upon him, even on his neck, upon the thick bosses of his bucklers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covereth his face with his fatness, and maketh collops of fat on his flank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dwelleth in desolate cities, and in houses which no man inhabiteth, which are ready to become heap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a wise man utter vain knowledge, and fill his belly with the east wind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not be rich, neither shall his substance continue, neither shall he prolong the perfection thereof upon the earth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not depart out of darkness; the flame shall dry up his branches, and by the breath of his mouth shall he go away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t him that is deceived trust in vanity: for vanity shall be his recompenc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be accomplished before his time, and his branch shall not be green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shake off his unripe grape as the vine, and shall cast off his flower as the oliv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ongregation of hypocrites shall be desolate, and fire shall consume the tabernacles of bribery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onceive mischief, and bring forth vanity, and their belly prepareth deceit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he reason with unprofitable talk? or with speeches wherewith he can do no goo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ou castest off fear, and restrainest prayer before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y mouth uttereth thine iniquity, and thou choosest the tongue of the craft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e own mouth condemneth thee, and not I: yea, thine own lips testify against the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t thou the first man that was born? or wast thou made before the hills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heard the secret of God? and dost thou restrain wisdom to thyself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4">
  <a:themeElements>
    <a:clrScheme name="Theme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2026-06-06T11:56:00Z</dcterms:created>
  <dcterms:modified xsi:type="dcterms:W3CDTF">2026-06-06T11:56:00Z</dcterms:modified>
  <dc:title>Bible.com.au: Job 15:1-35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