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that he should search you out? or as one man mocketh another, do ye so mock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rely reprove you, if ye do secretly accept pers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his excellency make you afraid? and his dread fall upon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emembrances are like unto ashes, your bodies to bodies of cl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your peace, let me alone, that I may speak, and let come on me what wi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 I take my flesh in my teeth, and put my life in mine han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lay me, yet will I trust in him: but I will maintain mine own ways before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shall be my salvation: for an hypocrite shall not come befor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diligently my speech, and my declaration with your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, I have ordered my cause; I know that I shall be justifi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mine eye hath seen all this, mine ear hath heard and understood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 that will plead with me? for now, if I hold my tongue, I shall give up the gho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do not two things unto me: then will I not hide myself from th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thine hand far from me: and let not thy dread make me afrai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 thou, and I will answer: or let me speak, and answer thou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are mine iniquities and sins? make me to know my transgression and my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idest thou thy face, and holdest me for thine enem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break a leaf driven to and fro? and wilt thou pursue the dry stubbl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ritest bitter things against me, and makest me to possess the iniquities of my you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uttest my feet also in the stocks, and lookest narrowly unto all my paths; thou settest a print upon the heels of my f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, as a rotten thing, consumeth, as a garment that is moth eat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e know, the same do I know also: I am not inferior un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ould speak to the Almighty, and I desire to reason with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are forgers of lies, ye are all physicians of no val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ye would altogether hold your peace! and it should be your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 my reasoning, and hearken to the pleadings of my li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e speak wickedly for God? and talk deceitfully for him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e accept his person? will ye contend for Go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2026-06-14T11:49:26Z</dcterms:created>
  <dcterms:modified xsi:type="dcterms:W3CDTF">2026-06-14T11:49:26Z</dcterms:modified>
  <dc:title>Bible.com.au: Job 13:1-28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