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2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eth not in all these that the hand of the LORD hath wrought thi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whose hand is the soul of every living thing, and the breath of all manki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the ear try words? and the mouth taste his meat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ancient is wisdom; and in length of days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wisdom and strength, he hath counsel and understand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breaketh down, and it cannot be built again: he shutteth up a man, and there can be no open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withholdeth the waters, and they dry up: also he sendeth them out, and they overturn the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is strength and wisdom: the deceived and the deceiver are hi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counsellors away spoiled, and maketh the judges fool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seth the bond of kings, and girdeth their loins with a gird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answered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eadeth princes away spoiled, and overthroweth the migh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oveth away the speech of the trusty, and taketh away the understanding of the ag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oureth contempt upon princes, and weakeneth the strength of the migh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scovereth deep things out of darkness, and bringeth out to light the shadow of dea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ncreaseth the nations, and destroyeth them: he enlargeth the nations, and straiteneth them aga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keth away the heart of the chief of the people of the earth, and causeth them to wander in a wilderness where there is no 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rope in the dark without light, and he maketh them to stagger like a drunken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but ye are the people, and wisdom shall die with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understanding as well as you; I am not inferior to you: yea, who knoweth not such things as thes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one mocked of his neighbour, who calleth upon God, and he answereth him: the just upright man is laughed to scor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ready to slip with his feet is as a lamp despised in the thought of him that is at e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s of robbers prosper, and they that provoke God are secure; into whose hand God bringeth abundant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k now the beasts, and they shall teach thee; and the fowls of the air, and they shall tell the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ak to the earth, and it shall teach thee: and the fishes of the sea shall declare unto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2026-06-24T14:39:52Z</dcterms:created>
  <dcterms:modified xsi:type="dcterms:W3CDTF">2026-06-24T14:39:52Z</dcterms:modified>
  <dc:title>Bible.com.au: Job 12:1-25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