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8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not in all these that the hand of the LORD hath wrought t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 is the soul of every living thing, and the breath of all mank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 ear try words? and the mouth taste his mea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ancient is wisdom; and in length of days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wisdom and strength, he hath counsel and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breaketh down, and it cannot be built again: he shutteth up a man, and there can be no ope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withholdeth the waters, and they dry up: also he sendeth them out, and they overturn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strength and wisdom: the deceived and the deceiver are hi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counsellors away spoiled, and maketh the judges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seth the bond of kings, and girdeth their loins with a gird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princes away spoiled, and overthroweth the migh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th away the speech of the trusty, and taketh away the understanding of the 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weakeneth the strength of the 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covereth deep things out of darkness, and bringeth out to light the shadow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creaseth the nations, and destroyeth them: he enlargeth the nations, and straiteneth them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away the heart of the chief of the people of the earth, and causeth them to wander in a wilderness where there is no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without light, and he maketh them to stagger like a drunke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but ye are the people, and wisdom sha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nderstanding as well as you; I am not inferior to you: yea, who knoweth not such things as the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one mocked of his neighbour, who calleth upon God, and he answereth him: the just upright man is laughed to sc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ready to slip with his feet is as a lamp despised in the thought of him that is at 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robbers prosper, and they that provoke God are secure; into whose hand God bringeth abundan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now the beasts, and they shall teach thee; and the fowls of the air, and they shall tell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shall teach thee: and the fishes of the sea shall declare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2026-06-24T13:58:47Z</dcterms:created>
  <dcterms:modified xsi:type="dcterms:W3CDTF">2026-06-24T13:58:47Z</dcterms:modified>
  <dc:title>Bible.com.au: Job 12:1-25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