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the multitude of words be answered? and should a man full of talk be justifie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y lies make men hold their peace? and when thou mockest, shall no man make thee asham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said, My doctrine is pure, and I am clean i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h that God would speak, and open his lips against the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e would shew thee the secrets of wisdom, that they are double to that which is! Know therefore that God exacteth of thee less than thine iniquity deserv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y searching find out God? canst thou find out the Almighty unto perfectio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high as heaven; what canst thou do? deeper than hell; what canst thou kno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sure thereof is longer than the earth, and broader than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ut off, and shut up, or gather together, then who can hinder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vain men: he seeth wickedness also; will he not then consider i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ain man would be wise, though man be born like a wild ass’s col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prepare thine heart, and stretch out thine hands toward hi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iquity be in thine hand, put it far away, and let not wickedness dwell in thy tabernacl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shalt thou lift up thy face without spot; yea, thou shalt be stedfast, and shalt not fea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shalt forget thy misery, and remember it as waters that pass awa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e age shall be clearer than the noonday; thou shalt shine forth, thou shalt be as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be secure, because there is hope; yea, thou shalt dig about thee, and thou shalt take thy rest in safe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ou shalt lie down, and none shall make thee afraid; yea, many shall make suit un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shall fail, and they shall not escape, and their hope shall be as the giving up of the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2026-10-19T18:41:05Z</dcterms:created>
  <dcterms:modified xsi:type="dcterms:W3CDTF">2026-10-19T18:41:05Z</dcterms:modified>
  <dc:title>Bible.com.au: Job 11:1-20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