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presProps" Target="presProps.xml"/>
  <Relationship Id="rId26" Type="http://schemas.openxmlformats.org/officeDocument/2006/relationships/viewProps" Target="viewProps.xml"/>
  <Relationship Id="rId27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23372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b 11:1-20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measure thereof is longer than the earth, and broader than the sea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he cut off, and shut up, or gather together, then who can hinder him?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he knoweth vain men: he seeth wickedness also; will he not then consider it?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vain man would be wise, though man be born like a wild ass’s colt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thou prepare thine heart, and stretch out thine hands toward him;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iniquity be in thine hand, put it far away, and let not wickedness dwell in thy tabernacles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n shalt thou lift up thy face without spot; yea, thou shalt be stedfast, and shalt not fear: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cause thou shalt forget thy misery, and remember it as waters that pass away: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ine age shall be clearer than the noonday; thou shalt shine forth, thou shalt be as the morning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ou shalt be secure, because there is hope; yea, thou shalt dig about thee, and thou shalt take thy rest in safety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answered Zophar the Naamathite, and said,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so thou shalt lie down, and none shall make thee afraid; yea, many shall make suit unto thee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e eyes of the wicked shall fail, and they shall not escape, and their hope shall be as the giving up of the ghost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ould not the multitude of words be answered? and should a man full of talk be justified?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ould thy lies make men hold their peace? and when thou mockest, shall no man make thee ashamed?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ou hast said, My doctrine is pure, and I am clean in thine eyes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oh that God would speak, and open his lips against thee;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at he would shew thee the secrets of wisdom, that they are double to that which is! Know therefore that God exacteth of thee less than thine iniquity deserveth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anst thou by searching find out God? canst thou find out the Almighty unto perfection?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is as high as heaven; what canst thou do? deeper than hell; what canst thou know?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5">
  <a:themeElements>
    <a:clrScheme name="Theme5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5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2026-08-20T09:17:31Z</dcterms:created>
  <dcterms:modified xsi:type="dcterms:W3CDTF">2026-08-20T09:17:31Z</dcterms:modified>
  <dc:title>Bible.com.au: Job 11:1-20 (KJV-CE)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