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167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0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I beseech thee, that thou hast made me as the clay; and wilt thou bring me into dust agai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not poured me out as milk, and curdled me like chees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clothed me with skin and flesh, and hast fenced me with bones and sinew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granted me life and favour, and thy visitation hath preserved my spir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things hast thou hid in thine heart: I know that this is with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in, then thou markest me, and thou wilt not acquit me from mine iniqui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be wicked, woe unto me; and if I be righteous, yet will I not lift up my head. I am full of confusion; therefore see thou mine affliction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ncreaseth. Thou huntest me as a fierce lion: and again thou shewest thyself marvellous upon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renewest thy witnesses against me, and increasest thine indignation upon me; changes and war are against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then hast thou brought me forth out of the womb? Oh that I had given up the ghost, and no eye had seen me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is weary of my life; I will leave my complaint upon myself; I will speak in the bitterness of my sou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hould have been as though I had not been; I should have been carried from the womb to the grav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not my days few? cease then, and let me alone, that I may take comfort a little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I go whence I shall not return, even to the land of darkness and the shadow of death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nd of darkness, as darkness itself; and of the shadow of death, without any order, and where the light is as darknes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y unto God, Do not condemn me; shew me wherefore thou contendest with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good unto thee that thou shouldest oppress, that thou shouldest despise the work of thine hands, and shine upon the counsel of the wicke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eyes of flesh? or seest thou as man seeth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y days as the days of man? are thy years as man’s day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enquirest after mine iniquity, and searchest after my sin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knowest that I am not wicked; and there is none that can deliver out of thine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hands have made me and fashioned me together round about; yet thou dost destroy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2026-06-15T05:13:47Z</dcterms:created>
  <dcterms:modified xsi:type="dcterms:W3CDTF">2026-06-15T05:13:47Z</dcterms:modified>
  <dc:title>Bible.com.au: Job 10:1-22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