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670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tan answered the LORD, and said, Doth Job fear God for nou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ast not thou made an hedge about him, and about his house, and about all that he hath on every side? thou hast blessed the work of his hands, and his substance is increased in the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put forth thine hand now, and touch all that he hath, and he will curse thee to thy f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Satan, Behold, all that he hath is in thy power; only upon himself put not forth thine hand. So Satan went forth from the presenc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was a day when his sons and his daughters were eating and drinking wine in their eldest brother’s hou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came a messenger unto Job, and said, The oxen were plowing, and the asses feeding besid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abeans fell upon them, and took them away; yea, they have slain the servants with the edge of the sword; and I only am escaped alone to tell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ile he was yet speaking, there came also another, and said, The fire of God is fallen from heaven, and hath burned up the sheep, and the servants, and consumed them; and I only am escaped alone to tell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he was yet speaking, there came also another, and said, The Chaldeans made out three bands, and fell upon the camels, and have carried them away, yea, and slain the servants with the edge of the sword; and I only am escaped alone to tell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he was yet speaking, there came also another, and said, Thy sons and thy daughters were eating and drinking wine in their eldest brother’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man in the land of Uz, whose name was Job; and that man was perfect and upright, and one that feared God, and eschewed ev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behold, there came a great wind from the wilderness, and smote the four corners of the house, and it fell upon the young men, and they are dead; and I only am escaped alone to tell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ob arose, and rent his mantle, and shaved his head, and fell down upon the ground, and worshipp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id, Naked came I out of my mother’s womb, and naked shall I return thither: the LORD gave, and the LORD hath taken away; blessed be the name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all this Job sinned not, nor charged God foolishl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ere born unto him seven sons and three daugh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substance also was seven thousand sheep, and three thousand camels, and five hundred yoke of oxen, and five hundred she asses, and a very great household; so that this man was the greatest of all the men of the 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sons went and feasted in their houses, every one his day; and sent and called for their three sisters to eat and to drink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when the days of their feasting were gone about, that Job sent and sanctified them, and rose up early in the morning, and offered burnt offerings according to the number of them all: for Job said, It may be that my sons have sinned, and cursed God in their hearts. Thus did Job continu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 was a day when the sons of God came to present themselves before the LORD, and Satan came also among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Satan, Whence comest thou? Then Satan answered the LORD, and said, From going to and fro in the earth, and from walking up and down i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aid unto Satan, Hast thou considered my servant Job, that there is none like him in the earth, a perfect and an upright man, one that feareth God, and escheweth evil?]]></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2026-06-15T19:13:24Z</dcterms:created>
  <dcterms:modified xsi:type="dcterms:W3CDTF">2026-06-15T19:13:24Z</dcterms:modified>
  <dc:title>Bible.com.au: Job 1:1-22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