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7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8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hich heard it, being convicted by their own conscience, went out one by one, beginning at the eldest, even unto the last: and Jesus was left alone, and the woman standing in the mid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ad lifted up himself, and saw none but the woman, he said unto her, Woman, where are those thine accusers? hath no man condemned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, No man, Lord. And Jesus said unto her, Neither do I condemn thee: go, and sin no mo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Jesus again unto them, saying, I am the light of the world: he that followeth me shall not walk in darkness, but shall have the light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unto him, Thou bearest record of thyself; thy record is not tr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Though I bear record of myself, yet my record is true: for I know whence I came, and whither I go; but ye cannot tell whence I come, and whither I g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judge after the flesh; I judge no 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f I judge, my judgment is true: for I am not alone, but I and the Father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so written in your law, that the testimony of two men is tr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ne that bear witness of myself, and the Father that sent me beareth witness of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unto the mount of Oli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ere is thy Father? Jesus answered, Ye neither know me, nor my Father: if ye had known me, ye should have known my Father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 in the treasury, as he taught in the temple: and no man laid hands on him; for his hour was not yet co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again unto them, I go my way, and ye shall seek me, and shall die in your sins: whither I go, ye cannot co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, Will he kill himself? because he saith, Whither I go, ye cannot co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from beneath; I am from above: ye are of this world; I am not of this wor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herefore unto you, that ye shall die in your sins: for if ye believe not that I am he, ye shall die in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o art thou? And Jesus saith unto them, Even the same that I said unto you from the beginn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y things to say and to judge of you: but he that sent me is true; and I speak to the world those things which I have heard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understood not that he spake to them of the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When ye have lifted up the Son of man, then shall ye know that I am he, and that I do nothing of myself; but as my Father hath taught me, I speak these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arly in the morning he came again into the temple, and all the people came unto him; and he sat down, and taught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nt me is with me: the Father hath not left me alone; for I do always those things that please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pake these words, many believed on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to those Jews which believed on him, If ye continue in my word, then are ye my disciples indeed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know the truth, and the truth shall make you fr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him, We be Abraham’s seed, and were never in bondage to any man: how sayest thou, Ye shall be made fre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Verily, verily, I say unto you, Whosoever committeth sin is the servant of s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rvant abideth not in the house for ever: but the Son abideth ev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on therefore shall make you free, ye shall be free inde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e are Abraham’s seed; but ye seek to kill me, because my word hath no place in you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at which I have seen with my Father: and ye do that which ye have seen with your fat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bes and Pharisees brought unto him a woman taken in adultery; and when they had set her in the midst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braham is our father. Jesus saith unto them, If ye were Abraham’s children, ye would do the works of Abraha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seek to kill me, a man that hath told you the truth, which I have heard of God: this did not Abraha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o the deeds of your father. Then said they to him, We be not born of fornication; we have one Father, even Go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God were your Father, ye would love me: for I proceeded forth and came from God; neither came I of myself, but he sent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not understand my speech? even because ye cannot hear m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your father the devil, and the lusts of your father ye will do. He was a murderer from the beginning, and abode not in the truth, because there is no truth in him. When he speaketh a lie, he speaketh of his own: for he is a liar, and the father of i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I tell you the truth, ye believe me no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you convinceth me of sin? And if I say the truth, why do ye not believe me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God heareth God’s words: ye therefore hear them not, because ye are not of Go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Jews, and said unto him, Say we not well that thou art a Samaritan, and hast a devi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him, Master, this woman was taken in adultery, in the very ac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 have not a devil; but I honour my Father, and ye do dishonour m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eek not mine own glory: there is one that seeketh and judget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If a man keep my saying, he shall never see dea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unto him, Now we know that thou hast a devil. Abraham is dead, and the prophets; and thou sayest, If a man keep my saying, he shall never taste of death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Abraham, which is dead? and the prophets are dead: whom makest thou thyself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f I honour myself, my honour is nothing: it is my Father that honoureth me; of whom ye say, that he is your God: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e have not known him; but I know him: and if I should say, I know him not, I shall be a liar like unto you: but I know him, and keep his saying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ther Abraham rejoiced to see my day: and he saw it, and was gla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unto him, Thou art not yet fifty years old, and hast thou seen Abraham?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Verily, verily, I say unto you, Before Abraham was, I 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oses in the law commanded us, that such should be stoned: but what sayest thou?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ok they up stones to cast at him: but Jesus hid himself, and went out of the temple, going through the midst of them, and so passed by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y said, tempting him, that they might have to accuse him. But Jesus stooped down, and with his finger wrote on the ground, as though he heard them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y continued asking him, he lifted up himself, and said unto them, He that is without sin among you, let him first cast a stone at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stooped down, and wrote on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2026-06-12T02:47:47Z</dcterms:created>
  <dcterms:modified xsi:type="dcterms:W3CDTF">2026-06-12T02:47:47Z</dcterms:modified>
  <dc:title>Bible.com.au: John 8:1-59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