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5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said these words unto them, he abode still in Galil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brethren were gone up, then went he also up unto the feast, not openly, but as it were in secr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sought him at the feast, and said, Where is h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much murmuring among the people concerning him: for some said, He is a good man: others said, Nay; but he deceiveth the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o man spake openly of him for fear of the J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midst of the feast Jesus went up into the temple, and tau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 marvelled, saying, How knoweth this man letters, having never learne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and said, My doctrine is not mine, but his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will do his will, he shall know of the doctrine, whether it be of God, or whether I speak of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of himself seeketh his own glory: but he that seeketh his glory that sent him, the same is true, and no unrighteousness is in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Jesus walked in Galilee: for he would not walk in Jewry, because the Jews sought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Moses give you the law, and yet none of you keepeth the law? Why go ye about to kill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and said, Thou hast a devil: who goeth about to kill the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I have done one work, and ye all marv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herefore gave unto you circumcision; (not because it is of Moses, but of the fathers;) and ye on the sabbath day circumcise a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on the sabbath day receive circumcision, that the law of Moses should not be broken; are ye angry at me, because I have made a man every whit whole on the sabbath da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t according to the appearance, but judge righteous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them of Jerusalem, Is not this he, whom they seek to kil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lo, he speaketh boldly, and they say nothing unto him. Do the rulers know indeed that this is the very Chris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e know this man whence he is: but when Christ cometh, no man knoweth whence he i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ried Jesus in the temple as he taught, saying, Ye both know me, and ye know whence I am: and I am not come of myself, but he that sent me is true, whom ye know no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Jews’ feast of tabernacles was at ha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him: for I am from him, and he hath sent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ought to take him: but no man laid hands on him, because his hour was not yet co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people believed on him, and said, When Christ cometh, will he do more miracles than these which this man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heard that the people murmured such things concerning him; and the Pharisees and the chief priests sent officers to take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Yet a little while am I with you, and then I go unto him that sen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seek me, and shall not find me: and where I am, thither ye cannot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among themselves, Whither will he go, that we shall not find him? will he go unto the dispersed among the Gentiles, and teach the Gentiles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ner of saying is this that he said, Ye shall seek me, and shall not find me: and where I am, thither ye cannot come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ast day, that great day of the feast, Jesus stood and cried, saying, If any man thirst, let him come unto me, and drin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on me, as the scripture hath said, out of his belly shall flow rivers of living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thren therefore said unto him, Depart hence, and go into Judæa, that thy disciples also may see the works that thou doe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ut this spake he of the Spirit, which they that believe on him should receive: for the Holy Ghost was not yet given; because that Jesus was not yet glorified.)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 people therefore, when they heard this saying, said, Of a truth this is the Proph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is is the Christ. But some said, Shall Christ come out of Galilee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not the scripture said, That Christ cometh of the seed of David, and out of the town of Bethlehem, where David was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was a division among the people because of hi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would have taken him; but no man laid hands on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officers to the chief priests and Pharisees; and they said unto them, Why have ye not brought him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ers answered, Never man spake like this man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m the Pharisees, Are ye also deceived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ny of the rulers or of the Pharisees believed on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man that doeth any thing in secret, and he himself seeketh to be known openly. If thou do these things, shew thyself to the worl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people who knoweth not the law are curs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codemus saith unto them, (he that came to Jesus by night, being one of them,)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our law judge any man, before it hear him, and know what he doeth?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rt thou also of Galilee? Search, and look: for out of Galilee ariseth no prophe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went unto his own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his brethren believe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My time is not yet come: but your time is alway rea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cannot hate you; but me it hateth, because I testify of it, that the works thereof are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up unto this feast: I go not up yet unto this feast; for my time is not yet full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2026-06-24T11:07:41Z</dcterms:created>
  <dcterms:modified xsi:type="dcterms:W3CDTF">2026-06-24T11:07:41Z</dcterms:modified>
  <dc:title>Bible.com.au: John 7:1-53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