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86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mmediately the man was made whole, and took up his bed, and walked: and on the same day was the sabb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said unto him that was cured, It is the sabbath day: it is not lawful for thee to carry thy b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them, He that made me whole, the same said unto me, Take up thy bed, and wal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ked they him, What man is that which said unto thee, Take up thy bed, and wal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was healed wist not who it was: for Jesus had conveyed himself away, a multitude being in that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Jesus findeth him in the temple, and said unto him, Behold, thou art made whole: sin no more, lest a worse thing come unto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departed, and told the Jews that it was Jesus, which had made him who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did the Jews persecute Jesus, and sought to slay him, because he had done these things on the sabbath d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answered them, My Father worketh hitherto, and I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Jews sought the more to kill him, because he not only had broken the sabbath, but said also that God was his Father, making himself equal with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there was a feast of the Jews; and Jesus went up to Jerusal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Jesus and said unto them, Verily, verily, I say unto you, The Son can do nothing of himself, but what he seeth the Father do: for what things soever he doeth, these also doeth the Son likewi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loveth the Son, and sheweth him all things that himself doeth: and he will shew him greater works than these, that ye may marve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Father raiseth up the dead, and quickeneth them; even so the Son quickeneth whom he wil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judgeth no man, but hath committed all judgment unto the So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men should honour the Son, even as they honour the Father. He that honoureth not the Son honoureth not the Father which hath sent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heareth my word, and believeth on him that sent me, hath everlasting life, and shall not come into condemnation; but is passed from death unto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The hour is coming, and now is, when the dead shall hear the voice of the Son of God: and they that hear shall li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Father hath life in himself; so hath he given to the Son to have life in himself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given him authority to execute judgment also, because he is the Son of ma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 not at this: for the hour is coming, in the which all that are in the graves shall hear his voi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is at Jerusalem by the sheep market a pool, which is called in the Hebrew tongue Bethesda, having five porch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come forth; they that have done good, unto the resurrection of life; and they that have done evil, unto the resurrection of damnati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of mine own self do nothing: as I hear, I judge: and my judgment is just; because I seek not mine own will, but the will of the Father which hath sent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ar witness of myself, my witness is not tru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other that beareth witness of me; and I know that the witness which he witnesseth of me is tru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nt unto John, and he bare witness unto the tru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receive not testimony from man: but these things I say, that ye might be sav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burning and a shining light: and ye were willing for a season to rejoice in his ligh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greater witness than that of John: for the works which the Father hath given me to finish, the same works that I do, bear witness of me, that the Father hath sent 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her himself, which hath sent me, hath borne witness of me. Ye have neither heard his voice at any time, nor seen his shap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not his word abiding in you: for whom he hath sent, him ye believe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se lay a great multitude of impotent folk, of blind, halt, withered, waiting for the moving of the wat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the scriptures; for in them ye think ye have eternal life: and they are they which testify of m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will not come to me, that ye might have lif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ceive not honour from me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you, that ye have not the love of God in you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in my Father’s name, and ye receive me not: if another shall come in his own name, him ye will receiv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ye believe, which receive honour one of another, and seek not the honour that cometh from God only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ink that I will accuse you to the Father: there is one that accuseth you, even Moses, in whom ye tru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d ye believed Moses, ye would have believed me: for he wrote of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elieve not his writings, how shall ye believe my words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angel went down at a certain season into the pool, and troubled the water: whosoever then first after the troubling of the water stepped in was made whole of whatsoever disease he h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man was there, which had an infirmity thirty and eight y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aw him lie, and knew that he had been now a long time in that case, he saith unto him, Wilt thou be made whol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mpotent man answered him, Sir, I have no man, when the water is troubled, to put me into the pool: but while I am coming, another steppeth down befor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Rise, take up thy bed, and wal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2026-06-25T18:32:16Z</dcterms:created>
  <dcterms:modified xsi:type="dcterms:W3CDTF">2026-06-25T18:32:16Z</dcterms:modified>
  <dc:title>Bible.com.au: John 5:1-47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