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  <p:sldId id="298" r:id="rId45"/>
    <p:sldId id="299" r:id="rId46"/>
    <p:sldId id="300" r:id="rId47"/>
    <p:sldId id="301" r:id="rId48"/>
    <p:sldId id="302" r:id="rId49"/>
    <p:sldId id="303" r:id="rId50"/>
    <p:sldId id="304" r:id="rId51"/>
    <p:sldId id="305" r:id="rId52"/>
    <p:sldId id="306" r:id="rId53"/>
    <p:sldId id="307" r:id="rId54"/>
    <p:sldId id="308" r:id="rId55"/>
    <p:sldId id="309" r:id="rId56"/>
    <p:sldId id="310" r:id="rId57"/>
    <p:sldId id="311" r:id="rId5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slide" Target="slides/slide39.xml"/>
  <Relationship Id="rId42" Type="http://schemas.openxmlformats.org/officeDocument/2006/relationships/slide" Target="slides/slide40.xml"/>
  <Relationship Id="rId43" Type="http://schemas.openxmlformats.org/officeDocument/2006/relationships/slide" Target="slides/slide41.xml"/>
  <Relationship Id="rId44" Type="http://schemas.openxmlformats.org/officeDocument/2006/relationships/slide" Target="slides/slide42.xml"/>
  <Relationship Id="rId45" Type="http://schemas.openxmlformats.org/officeDocument/2006/relationships/slide" Target="slides/slide43.xml"/>
  <Relationship Id="rId46" Type="http://schemas.openxmlformats.org/officeDocument/2006/relationships/slide" Target="slides/slide44.xml"/>
  <Relationship Id="rId47" Type="http://schemas.openxmlformats.org/officeDocument/2006/relationships/slide" Target="slides/slide45.xml"/>
  <Relationship Id="rId48" Type="http://schemas.openxmlformats.org/officeDocument/2006/relationships/slide" Target="slides/slide46.xml"/>
  <Relationship Id="rId49" Type="http://schemas.openxmlformats.org/officeDocument/2006/relationships/slide" Target="slides/slide47.xml"/>
  <Relationship Id="rId50" Type="http://schemas.openxmlformats.org/officeDocument/2006/relationships/slide" Target="slides/slide48.xml"/>
  <Relationship Id="rId51" Type="http://schemas.openxmlformats.org/officeDocument/2006/relationships/slide" Target="slides/slide49.xml"/>
  <Relationship Id="rId52" Type="http://schemas.openxmlformats.org/officeDocument/2006/relationships/slide" Target="slides/slide50.xml"/>
  <Relationship Id="rId53" Type="http://schemas.openxmlformats.org/officeDocument/2006/relationships/slide" Target="slides/slide51.xml"/>
  <Relationship Id="rId54" Type="http://schemas.openxmlformats.org/officeDocument/2006/relationships/slide" Target="slides/slide52.xml"/>
  <Relationship Id="rId55" Type="http://schemas.openxmlformats.org/officeDocument/2006/relationships/slide" Target="slides/slide53.xml"/>
  <Relationship Id="rId56" Type="http://schemas.openxmlformats.org/officeDocument/2006/relationships/slide" Target="slides/slide54.xml"/>
  <Relationship Id="rId57" Type="http://schemas.openxmlformats.org/officeDocument/2006/relationships/slide" Target="slides/slide55.xml"/>
  <Relationship Id="rId58" Type="http://schemas.openxmlformats.org/officeDocument/2006/relationships/slide" Target="slides/slide56.xml"/>
  <Relationship Id="rId59" Type="http://schemas.openxmlformats.org/officeDocument/2006/relationships/presProps" Target="presProps.xml"/>
  <Relationship Id="rId60" Type="http://schemas.openxmlformats.org/officeDocument/2006/relationships/viewProps" Target="viewProps.xml"/>
  <Relationship Id="rId6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219615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hn 4:1-54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saith the woman of Samaria unto him, How is it that thou, being a Jew, askest drink of me, which am a woman of Samaria? for the Jews have no dealings with the Samaritans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s answered and said unto her, If thou knewest the gift of God, and who it is that saith to thee, Give me to drink; thou wouldest have asked of him, and he would have given thee living water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oman saith unto him, Sir, thou hast nothing to draw with, and the well is deep: from whence then hast thou that living water?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rt thou greater than our father Jacob, which gave us the well, and drank thereof himself, and his children, and his cattle?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s answered and said unto her, Whosoever drinketh of this water shall thirst again: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whosoever drinketh of the water that I shall give him shall never thirst; but the water that I shall give him shall be in him a well of water springing up into everlasting life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oman saith unto him, Sir, give me this water, that I thirst not, neither come hither to draw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s saith unto her, Go, call thy husband, and come hither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oman answered and said, I have no husband. Jesus said unto her, Thou hast well said, I have no husband: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ou hast had five husbands; and he whom thou now hast is not thy husband: in that saidst thou truly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therefore the Lord knew how the Pharisees had heard that Jesus made and baptized more disciples than John,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oman saith unto him, Sir, I perceive that thou art a prophet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ur fathers worshipped in this mountain; and ye say, that in Jerusalem is the place where men ought to worship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s saith unto her, Woman, believe me, the hour cometh, when ye shall neither in this mountain, nor yet at Jerusalem, worship the Father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 worship ye know not what: we know what we worship: for salvation is of the Jews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 hour cometh, and now is, when the true worshippers shall worship the Father in spirit and in truth: for the Father seeketh such to worship him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is a Spirit: and they that worship him must worship him in spirit and in truth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oman saith unto him, I know that Messias cometh, which is called Christ: when he is come, he will tell us all things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s saith unto her, I that speak unto thee am he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upon this came his disciples, and marvelled that he talked with the woman: yet no man said, What seekest thou? or, Why talkest thou with her?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oman then left her waterpot, and went her way into the city, and saith to the men,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(Though Jesus himself baptized not, but his disciples,)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ome, see a man, which told me all things that ever I did: is not this the Christ?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they went out of the city, and came unto him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e mean while his disciples prayed him, saying, Master, eat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he said unto them, I have meat to eat that ye know not of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said the disciples one to another, Hath any man brought him ought to eat?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s saith unto them, My meat is to do the will of him that sent me, and to finish his work.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ay not ye, There are yet four months, and then cometh harvest? behold, I say unto you, Lift up your eyes, and look on the fields; for they are white already to harvest.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that reapeth receiveth wages, and gathereth fruit unto life eternal: that both he that soweth and he that reapeth may rejoice together.]]>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rein is that saying true, One soweth, and another reapeth.]]>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sent you to reap that whereon ye bestowed no labour: other men laboured, and ye are entered into their labours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left Judæa, and departed again into Galilee.]]>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many of the Samaritans of that city believed on him for the saying of the woman, which testified, He told me all that ever I did.]]>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when the Samaritans were come unto him, they besought him that he would tarry with them: and he abode there two days.]]>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many more believed because of his own word;]]>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aid unto the woman, Now we believe, not because of thy saying: for we have heard him ourselves, and know that this is indeed the Christ, the Saviour of the world.]]>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after two days he departed thence, and went into Galilee.]]>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Jesus himself testified, that a prophet hath no honour in his own country.]]>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when he was come into Galilee, the Galilæans received him, having seen all the things that he did at Jerusalem at the feast: for they also went unto the feast.]]></a:t>
            </a: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Jesus came again into Cana of Galilee, where he made the water wine. And there was a certain nobleman, whose son was sick at Capernaum.]]></a:t>
            </a: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he heard that Jesus was come out of Judæa into Galilee, he went unto him, and besought him that he would come down, and heal his son: for he was at the point of death.]]></a:t>
            </a: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said Jesus unto him, Except ye see signs and wonders, ye will not believ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must needs go through Samaria.]]></a:t>
            </a: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nobleman saith unto him, Sir, come down ere my child die.]]></a:t>
            </a: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s saith unto him, Go thy way; thy son liveth. And the man believed the word that Jesus had spoken unto him, and he went his way.]]></a:t>
            </a: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s he was now going down, his servants met him, and told him, saying, Thy son liveth.]]></a:t>
            </a: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enquired he of them the hour when he began to amend. And they said unto him, Yesterday at the seventh hour the fever left him.]]></a:t>
            </a:r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the father knew that it was at the same hour, in the which Jesus said unto him, Thy son liveth: and himself believed, and his whole house.]]></a:t>
            </a:r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s is again the second miracle that Jesus did, when he was come out of Judæa into Galilee.]]></a:t>
            </a:r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cometh he to a city of Samaria, which is called Sychar, near to the parcel of ground that Jacob gave to his son Joseph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Jacob’s well was there. Jesus therefore, being wearied with his journey, sat thus on the well: and it was about the sixth hour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cometh a woman of Samaria to draw water: Jesus saith unto her, Give me to drink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(For his disciples were gone away unto the city to buy meat.)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1">
  <a:themeElements>
    <a:clrScheme name="Theme8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56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2026-07-04T15:44:42Z</dcterms:created>
  <dcterms:modified xsi:type="dcterms:W3CDTF">2026-07-04T15:44:42Z</dcterms:modified>
  <dc:title>Bible.com.au: John 4:1-54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