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1117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21: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fter these things Jesus shewed himself again to the disciples at the sea of Tiberias; and on this wise shewed he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were together Simon Peter, and Thomas called Didymus, and Nathanael of Cana in Galilee, and the sons of Zebedee, and two other of his discip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mon Peter saith unto them, I go a fishing. They say unto him, We also go with thee. They went forth, and entered into a ship immediately; and that night they caught noth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hen the morning was now come, Jesus stood on the shore: but the disciples knew not that it was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Jesus saith unto them, Children, have ye any meat? They answered him, N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unto them, Cast the net on the right side of the ship, and ye shall find. They cast therefore, and now they were not able to draw it for the multitude of fish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refore that disciple whom Jesus loved saith unto Peter, It is the Lord. Now when Simon Peter heard that it was the Lord, he girt his fisher’s coat unto him, (for he was naked,) and did cast himself into the se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other disciples came in a little ship; (for they were not far from land, but as it were two hundred cubits,) dragging the net with fish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s soon then as they were come to land, they saw a fire of coals there, and fish laid thereon, and br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Jesus saith unto them, Bring of the fish which ye have now cau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imon Peter went up, and drew the net to land full of great fishes, an hundred and fifty and three: and for all there were so many, yet was not the net brok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Jesus saith unto them, Come and dine. And none of the disciples durst ask him, Who art thou? knowing that it was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then cometh, and taketh bread, and giveth them, and fish likewis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is is now the third time that Jesus shewed himself to his disciples, after that he was risen from the dea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when they had dined, Jesus saith to Simon Peter, Simon, son of Jonas, lovest thou me more than these? He saith unto him, Yea, Lord; thou knowest that I love thee. He saith unto him, Feed my lamb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e saith to him again the second time, Simon, son of Jonas, lovest thou me? He saith unto him, Yea, Lord; thou knowest that I love thee. He saith unto him, Feed my sheep.]]></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saith unto him the third time, Simon, son of Jonas, lovest thou me? Peter was grieved because he said unto him the third time, Lovest thou me? And he said unto him, Lord, thou knowest all things; thou knowest that I love thee. Jesus saith unto him, Feed my shee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Verily, verily, I say unto thee, When thou wast young, thou girdedst thyself, and walkedst whither thou wouldest: but when thou shalt be old, thou shalt stretch forth thy hands, and another shall gird thee, and carry thee whither thou wouldes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spake he, signifying by what death he should glorify God. And when he had spoken this, he saith unto him, Follow m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Peter, turning about, seeth the disciple whom Jesus loved following; which also leaned on his breast at supper, and said, Lord, which is he that betrayeth the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eter seeing him saith to Jesus, Lord, and what shall this man 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saith unto him, If I will that he tarry till I come, what is that to thee? follow thou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went this saying abroad among the brethren, that that disciple should not die: yet Jesus said not unto him, He shall not die; but, If I will that he tarry till I come, what is that to the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is is the disciple which testifieth of these things, and wrote these things: and we know that his testimony is tr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re are also many other things which Jesus did, the which, if they should be written every one, I suppose that even the world itself could not contain the books that should be written. Ame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1">
  <a:themeElements>
    <a:clrScheme name="Theme5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2026-11-03T08:35:03Z</dcterms:created>
  <dcterms:modified xsi:type="dcterms:W3CDTF">2026-11-03T08:35:03Z</dcterms:modified>
  <dc:title>Bible.com.au: John 21:1-25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