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0123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2:1-2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ruler of the feast had tasted the water that was made wine, and knew not whence it was: (but the servants which drew the water knew;) the governor of the feast called the bridegroom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th unto him, Every man at the beginning doth set forth good wine; and when men have well drunk, then that which is worse: but thou hast kept the good wine until now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beginning of miracles did Jesus in Cana of Galilee, and manifested forth his glory; and his disciples believed on hi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his he went down to Capernaum, he, and his mother, and his brethren, and his disciples: and they continued there not many day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Jews’ passover was at hand, and Jesus went up to Jerusalem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und in the temple those that sold oxen and sheep and doves, and the changers of money sitting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had made a scourge of small cords, he drove them all out of the temple, and the sheep, and the oxen; and poured out the changers’ money, and overthrew the tables;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 unto them that sold doves, Take these things hence; make not my Father’s house an house of merchandis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disciples remembered that it was written, The zeal of thine house hath eaten me up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nswered the Jews and said unto him, What sign shewest thou unto us, seeing that thou doest these things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third day there was a marriage in Cana of Galilee; and the mother of Jesus was there: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answered and said unto them, Destroy this temple, and in three days I will raise it up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said the Jews, Forty and six years was this temple in building, and wilt thou rear it up in three days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spake of the temple of his bod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refore he was risen from the dead, his disciples remembered that he had said this unto them; and they believed the scripture, and the word which Jesus had sai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hen he was in Jerusalem at the passover, in the feast day, many believed in his name, when they saw the miracles which he di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esus did not commit himself unto them, because he knew all men,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eeded not that any should testify of man: for he knew what was in man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oth Jesus was called, and his disciples, to the marriag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wanted wine, the mother of Jesus saith unto him, They have no win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th unto her, Woman, what have I to do with thee? mine hour is not yet com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mother saith unto the servants, Whatsoever he saith unto you, do i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were set there six waterpots of stone, after the manner of the purifying of the Jews, containing two or three firkins apie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saith unto them, Fill the waterpots with water. And they filled them up to the br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th unto them, Draw out now, and bear unto the governor of the feast. And they bare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9">
  <a:themeElements>
    <a:clrScheme name="Theme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2026-07-04T17:09:21Z</dcterms:created>
  <dcterms:modified xsi:type="dcterms:W3CDTF">2026-07-04T17:09:21Z</dcterms:modified>
  <dc:title>Bible.com.au: John 2:1-25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