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96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uler of the feast had tasted the water that was made wine, and knew not whence it was: (but the servants which drew the water knew;) the governor of the feast called the bridegroo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th unto him, Every man at the beginning doth set forth good wine; and when men have well drunk, then that which is worse: but thou hast kept the good wine until n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beginning of miracles did Jesus in Cana of Galilee, and manifested forth his glory; and his disciples believed o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he went down to Capernaum, he, and his mother, and his brethren, and his disciples: and they continued there not many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ws’ passover was at hand, and Jesus went up to Jerusale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und in the temple those that sold oxen and sheep and doves, and the changers of money sitting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made a scourge of small cords, he drove them all out of the temple, and the sheep, and the oxen; and poured out the changers’ money, and overthrew the tables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 that sold doves, Take these things hence; make not my Father’s house an house of merchand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remembered that it was written, The zeal of thine house hath eaten me up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Jews and said unto him, What sign shewest thou unto us, seeing that thou doest these thing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day there was a marriage in Cana of Galilee; and the mother of Jesus was ther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Destroy this temple, and in three days I will raise it u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, Forty and six years was this temple in building, and wilt thou rear it up in three day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pake of the temple of his bo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he was risen from the dead, his disciples remembered that he had said this unto them; and they believed the scripture, and the word which Jesus had s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he was in Jerusalem at the passover, in the feast day, many believed in his name, when they saw the miracles which he d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did not commit himself unto them, because he knew all me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eded not that any should testify of man: for he knew what was i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oth Jesus was called, and his disciples, to the marri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anted wine, the mother of Jesus saith unto him, They have no wi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what have I to do with thee? mine hour is not yet co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ther saith unto the servants, Whatsoever he saith unto you, do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set there six waterpots of stone, after the manner of the purifying of the Jews, containing two or three firkins apie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Fill the waterpots with water. And they filled them up to the br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th unto them, Draw out now, and bear unto the governor of the feast. And they bare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2026-07-04T15:44:43Z</dcterms:created>
  <dcterms:modified xsi:type="dcterms:W3CDTF">2026-07-04T15:44:43Z</dcterms:modified>
  <dc:title>Bible.com.au: John 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