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0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ent again into the judgment hall, and saith unto Jesus, Whence art thou? But Jesus gave him no ans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th Pilate unto him, Speakest thou not unto me? knowest thou not that I have power to crucify thee, and have power to releas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Thou couldest have no power at all against me, except it were given thee from above: therefore he that delivered me unto thee hath the greater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nceforth Pilate sought to release him: but the Jews cried out, saying, If thou let this man go, thou art not Cæsar’s friend: whosoever maketh himself a king speaketh against Cæ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therefore heard that saying, he brought Jesus forth, and sat down in the judgment seat in a place that is called the Pavement, but in the Hebrew, Gabbat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as the preparation of the passover, and about the sixth hour: and he saith unto the Jews, Behold your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y cried out, Away with him, away with him, crucify him. Pilate saith unto them, Shall I crucify your King? The chief priests answered, We have no king but Cæs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delivered he him therefore unto them to be crucified. And they took Jesus, and led him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earing his cross went forth into a place called the place of a skull, which is called in the Hebrew Golgo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 they crucified him, and two other with him, on either side one, and Jesus in the mid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herefore took Jesus, and scourg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Pilate wrote a title, and put it on the cross. And the writing was, JESUS OF NAZARETH THE KING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title then read many of the Jews: for the place where Jesus was crucified was nigh to the city: and it was written in Hebrew, and Greek, and Lat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the chief priests of the Jews to Pilate, Write not, The King of the Jews; but that he said, I am King of the Je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nswered, What I have written I have wri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soldiers, when they had crucified Jesus, took his garments, and made four parts, to every soldier a part; and also his coat: now the coat was without seam, woven from the top through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aid therefore among themselves, Let us not rend it, but cast lots for it, whose it shall be: that the scripture might be fulfilled, which saith, They parted my raiment among them, and for my vesture they did cast lots. These things therefore the soldiers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stood by the cross of Jesus his mother, and his mother’s sister, Mary the wife of Cleophas, and Mary Magdale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therefore saw his mother, and the disciple standing by, whom he loved, he saith unto his mother, Woman, behold th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aith he to the disciple, Behold thy mother! And from that hour that disciple took her unto his own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this, Jesus knowing that all things were now accomplished, that the scripture might be fulfilled, saith, I th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oldiers platted a crown of thorns, and put it on his head, and they put on him a purple rob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there was set a vessel full of vinegar: and they filled a spunge with vinegar, and put it upon hyssop, and put it to his mou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esus therefore had received the vinegar, he said, It is finished: and he bowed his head, and gave up the gho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Jews therefore, because it was the preparation, that the bodies should not remain upon the cross on the sabbath day, (for that sabbath day was an high day,) besought Pilate that their legs might be broken, and that they might be taken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came the soldiers, and brake the legs of the first, and of the other which was crucified wit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they came to Jesus, and saw that he was dead already, they brake not his le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one of the soldiers with a spear pierced his side, and forthwith came there out blood and wa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that saw it bare record, and his record is true: and he knoweth that he saith true, that ye might believ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se things were done, that the scripture should be fulfilled, A bone of him shall not be br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gain another scripture saith, They shall look on him whom they pierc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fter this Joseph of Arimathaea, being a disciple of Jesus, but secretly for fear of the Jews, besought Pilate that he might take away the body of Jesus: and Pilate gave him leave. He came therefore, and took the body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Hail, King of the Jews! and they smote him with their han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re came also Nicodemus, which at the first came to Jesus by night, and brought a mixture of myrrh and aloes, about an hundred pound we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ook they the body of Jesus, and wound it in linen clothes with the spices, as the manner of the Jews is to bur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in the place where he was crucified there was a garden; and in the garden a new sepulchre, wherein was never man yet l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 laid they Jesus therefore because of the Jews’ preparation day; for the sepulchre was nigh at h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late therefore went forth again, and saith unto them, Behold, I bring him forth to you, that ye may know that I find no fault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came Jesus forth, wearing the crown of thorns, and the purple robe. And Pilate saith unto them, Behold the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hief priests therefore and officers saw him, they cried out, saying, Crucify him, crucify him. Pilate saith unto them, Take ye him, and crucify him: for I find no fault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Jews answered him, We have a law, and by our law he ought to die, because he made himself the Son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therefore heard that saying, he was the more afraid;]]></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2026-06-26T14:34:01Z</dcterms:created>
  <dcterms:modified xsi:type="dcterms:W3CDTF">2026-06-26T14:34:01Z</dcterms:modified>
  <dc:title>Bible.com.au: John 19:1-42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