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1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8: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saying might be fulfilled, which he spake, Of them which thou gavest me have I lost n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imon Peter having a sword drew it, and smote the high priest’s servant, and cut off his right ear. The servant’s name was Malch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esus unto Peter, Put up thy sword into the sheath: the cup which my Father hath given me, shall I not drink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band and the captain and officers of the Jews took Jesus, and boun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led him away to Annas first; for he was father in law to Caiaphas, which was the high priest that same ye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aiaphas was he, which gave counsel to the Jews, that it was expedient that one man should die for the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imon Peter followed Jesus, and so did another disciple: that disciple was known unto the high priest, and went in with Jesus into the palace of the high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Peter stood at the door without. Then went out that other disciple, which was known unto the high priest, and spake unto her that kept the door, and brought in Pe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th the damsel that kept the door unto Peter, Art not thou also one of this man’s disciples? He saith, I am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rvants and officers stood there, who had made a fire of coals; for it was cold: and they warmed themselves: and Peter stood with them, and warmed himsel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sus had spoken these words, he went forth with his disciples over the brook Cedron, where was a garden, into the which he entered, and his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high priest then asked Jesus of his disciples, and of his doctri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s answered him, I spake openly to the world; I ever taught in the synagogue, and in the temple, whither the Jews always resort; and in secret have I said no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askest thou me? ask them which heard me, what I have said unto them: behold, they know what I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he had thus spoken, one of the officers which stood by struck Jesus with the palm of his hand, saying, Answerest thou the high priest s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answered him, If I have spoken evil, bear witness of the evil: but if well, why smitest thou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Annas had sent him bound unto Caiaphas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imon Peter stood and warmed himself. They said therefore unto him, Art not thou also one of his disciples? He denied it, and said, I am no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e of the servants of the high priest, being his kinsman whose ear Peter cut off, saith, Did not I see thee in the garden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eter then denied again: and immediately the cock crew.]]></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led they Jesus from Caiaphas unto the hall of judgment: and it was early; and they themselves went not into the judgment hall, lest they should be defiled; but that they might eat the passov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s also, which betrayed him, knew the place: for Jesus ofttimes resorted thither with his discip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ilate then went out unto them, and said, What accusation bring ye against this m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answered and said unto him, If he were not a malefactor, we would not have delivered him up unto the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said Pilate unto them, Take ye him, and judge him according to your law. The Jews therefore said unto him, It is not lawful for us to put any man to dea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at the saying of Jesus might be fulfilled, which he spake, signifying what death he should di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Pilate entered into the judgment hall again, and called Jesus, and said unto him, Art thou the King of the Je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answered him, Sayest thou this thing of thyself, or did others tell it thee of 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ilate answered, Am I a Jew? Thine own nation and the chief priests have delivered thee unto me: what hast thou do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answered, My kingdom is not of this world: if my kingdom were of this world, then would my servants fight, that I should not be delivered to the Jews: but now is my kingdom not from he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ilate therefore said unto him, Art thou a king then? Jesus answered, Thou sayest that I am a king. To this end was I born, and for this cause came I into the world, that I should bear witness unto the truth. Every one that is of the truth heareth my voi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ilate saith unto him, What is truth? And when he had said this, he went out again unto the Jews, and saith unto them, I find in him no fault at 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s then, having received a band of men and officers from the chief priests and Pharisees, cometh thither with lanterns and torches and weapon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ye have a custom, that I should release unto you one at the passover: will ye therefore that I release unto you the King of the Jew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cried they all again, saying, Not this man, but Barabbas. Now Barabbas was a robbe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therefore, knowing all things that should come upon him, went forth, and said unto them, Whom seek 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answered him, Jesus of Nazareth. Jesus saith unto them, I am he. And Judas also, which betrayed him, stood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soon then as he had said unto them, I am he, they went backward, and fell to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sked he them again, Whom seek ye? And they said, Jesus of Nazaret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 have told you that I am he: if therefore ye seek me, let these go their way:]]></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2026-07-23T10:50:32Z</dcterms:created>
  <dcterms:modified xsi:type="dcterms:W3CDTF">2026-07-23T10:50:32Z</dcterms:modified>
  <dc:title>Bible.com.au: John 18:1-40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