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presProps" Target="presProps.xml"/>
  <Relationship Id="rId32" Type="http://schemas.openxmlformats.org/officeDocument/2006/relationships/viewProps" Target="viewProps.xml"/>
  <Relationship Id="rId33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76354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ohn 17:1-26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se words spake Jesus, and lifted up his eyes to heaven, and said, Father, the hour is come; glorify thy Son, that thy Son also may glorify thee: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s thou hast given him power over all flesh, that he should give eternal life to as many as thou hast given him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is is life eternal, that they might know thee the only true God, and Jesus Christ, whom thou hast sent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have glorified thee on the earth: I have finished the work which thou gavest me to do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now, O Father, glorify thou me with thine own self with the glory which I had with thee before the world was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have manifested thy name unto the men which thou gavest me out of the world: thine they were, and thou gavest them me; and they have kept thy word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w they have known that all things whatsoever thou hast given me are of thee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I have given unto them the words which thou gavest me; and they have received them, and have known surely that I came out from thee, and they have believed that thou didst send me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pray for them: I pray not for the world, but for them which thou hast given me; for they are thine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all mine are thine, and thine are mine; and I am glorified in them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now I am no more in the world, but these are in the world, and I come to thee. Holy Father, keep through thine own name those whom thou hast given me, that they may be one, as we are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ile I was with them in the world, I kept them in thy name: those that thou gavest me I have kept, and none of them is lost, but the son of perdition; that the scripture might be fulfilled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now come I to thee; and these things I speak in the world, that they might have my joy fulfilled in themselves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have given them thy word; and the world hath hated them, because they are not of the world, even as I am not of the world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pray not that thou shouldest take them out of the world, but that thou shouldest keep them from the evil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are not of the world, even as I am not of the world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anctify them through thy truth: thy word is truth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s thou hast sent me into the world, even so have I also sent them into the world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for their sakes I sanctify myself, that they also might be sanctified through the truth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either pray I for these alone, but for them also which shall believe on me through their word;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at they all may be one; as thou, Father, art in me, and I in thee, that they also may be one in us: that the world may believe that thou hast sent me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glory which thou gavest me I have given them; that they may be one, even as we are one: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in them, and thou in me, that they may be made perfect in one; and that the world may know that thou hast sent me, and hast loved them, as thou hast loved me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ather, I will that they also, whom thou hast given me, be with me where I am; that they may behold my glory, which thou hast given me: for thou lovedst me before the foundation of the world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 righteous Father, the world hath not known thee: but I have known thee, and these have known that thou hast sent me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 have declared unto them thy name, and will declare it: that the love wherewith thou hast loved me may be in them, and I in them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9">
  <a:themeElements>
    <a:clrScheme name="Theme7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9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2026-09-30T05:47:54Z</dcterms:created>
  <dcterms:modified xsi:type="dcterms:W3CDTF">2026-09-30T05:47:54Z</dcterms:modified>
  <dc:title>Bible.com.au: John 17:1-26 (KJV-CE)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