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1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for them: I pray not for the world, but for them which thou hast given me; for they are thi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ine are thine, and thine are mine; and I am glorified i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no more in the world, but these are in the world, and I come to thee. Holy Father, keep through thine own name those whom thou hast given me, that they may be one, as we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with them in the world, I kept them in thy name: those that thou gavest me I have kept, and none of them is lost, but the son of perdition; that the scripture might be fulfil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come I to thee; and these things I speak in the world, that they might have my joy fulfilled in them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iven them thy word; and the world hath hated them, because they are not of the world, even as I am not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not that thou shouldest take them out of the world, but that thou shouldest keep them from the evi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of the world, even as I am not of the worl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them through thy truth: thy word is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sent me into the world, even so have I also sent them into the worl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Jesus, and lifted up his eyes to heaven, and said, Father, the hour is come; glorify thy Son, that thy Son also may glorify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ir sakes I sanctify myself, that they also might be sanctified through the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pray I for these alone, but for them also which shall believe on me through their word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ll may be one; as thou, Father, art in me, and I in thee, that they also may be one in us: that the world may believe that thou has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lory which thou gavest me I have given them; that they may be one, even as we are on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 them, and thou in me, that they may be made perfect in one; and that the world may know that thou hast sent me, and hast loved them, as thou hast loved m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I will that they also, whom thou hast given me, be with me where I am; that they may behold my glory, which thou hast given me: for thou lovedst me before the foundation of the wor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righteous Father, the world hath not known thee: but I have known thee, and these have known that thou hast sent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declared unto them thy name, and will declare it: that the love wherewith thou hast loved me may be in them, and I in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ou hast given him power over all flesh, that he should give eternal life to as many as thou hast given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s life eternal, that they might know thee the only true God, and Jesus Christ, whom thou hast s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lorified thee on the earth: I have finished the work which thou gavest me t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O Father, glorify thou me with thine own self with the glory which I had with thee before the world wa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ifested thy name unto the men which thou gavest me out of the world: thine they were, and thou gavest them me; and they have kept thy w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have known that all things whatsoever thou hast given me are of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iven unto them the words which thou gavest me; and they have received them, and have known surely that I came out from thee, and they have believed that thou didst send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2026-06-04T08:47:54Z</dcterms:created>
  <dcterms:modified xsi:type="dcterms:W3CDTF">2026-06-04T08:47:54Z</dcterms:modified>
  <dc:title>Bible.com.au: John 17:1-26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