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0073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16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sin, because they believe not on me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righteousness, because I go to my Father, and ye see me no more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judgment, because the prince of this world is judg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yet many things to say unto you, but ye cannot bear them now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beit when he, the Spirit of truth, is come, he will guide you into all truth: for he shall not speak of himself; but whatsoever he shall hear, that shall he speak: and he will shew you things to co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glorify me: for he shall receive of mine, and shall shew it unto you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ings that the Father hath are mine: therefore said I, that he shall take of mine, and shall shew it unto you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ittle while, and ye shall not see me: and again, a little while, and ye shall see me, because I go to the Fath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some of his disciples among themselves, What is this that he saith unto us, A little while, and ye shall not see me: and again, a little while, and ye shall see me: and, Because I go to the Father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id therefore, What is this that he saith, A little while? we cannot tell what he sait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hings have I spoken unto you, that ye should not be offende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Jesus knew that they were desirous to ask him, and said unto them, Do ye enquire among yourselves of that I said, A little while, and ye shall not see me: and again, a little while, and ye shall see me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erily, verily, I say unto you, That ye shall weep and lament, but the world shall rejoice: and ye shall be sorrowful, but your sorrow shall be turned into jo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oman when she is in travail hath sorrow, because her hour is come: but as soon as she is delivered of the child, she remembereth no more the anguish, for joy that a man is born into the worl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now therefore have sorrow: but I will see you again, and your heart shall rejoice, and your joy no man taketh from you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at day ye shall ask me nothing. Verily, verily, I say unto you, Whatsoever ye shall ask the Father in my name, he will give it yo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therto have ye asked nothing in my name: ask, and ye shall receive, that your joy may be full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hings have I spoken unto you in proverbs: but the time cometh, when I shall no more speak unto you in proverbs, but I shall shew you plainly of the Fathe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at day ye shall ask in my name: and I say not unto you, that I will pray the Father for you: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Father himself loveth you, because ye have loved me, and have believed that I came out from Go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me forth from the Father, and am come into the world: again, I leave the world, and go to the Fathe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put you out of the synagogues: yea, the time cometh, that whosoever killeth you will think that he doeth God servic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disciples said unto him, Lo, now speakest thou plainly, and speakest no proverb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are we sure that thou knowest all things, and needest not that any man should ask thee: by this we believe that thou camest forth from Go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 them, Do ye now believe?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 hour cometh, yea, is now come, that ye shall be scattered, every man to his own, and shall leave me alone: and yet I am not alone, because the Father is with m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hings I have spoken unto you, that in me ye might have peace. In the world ye shall have tribulation: but be of good cheer; I have overcome the world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things will they do unto you, because they have not known the Father, nor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se things have I told you, that when the time shall come, ye may remember that I told you of them. And these things I said not unto you at the beginning, because I was with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I go my way to him that sent me; and none of you asketh me, Whither goest thou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because I have said these things unto you, sorrow hath filled your hear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 I tell you the truth; It is expedient for you that I go away: for if I go not away, the Comforter will not come unto you; but if I depart, I will send him unto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is come, he will reprove the world of sin, and of righteousness, and of judgment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4">
  <a:themeElements>
    <a:clrScheme name="Theme7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2026-06-26T14:34:25Z</dcterms:created>
  <dcterms:modified xsi:type="dcterms:W3CDTF">2026-06-26T14:34:25Z</dcterms:modified>
  <dc:title>Bible.com.au: John 16:1-33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