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6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ather hath loved me, so have I loved you: continue ye in my lo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keep my commandments, ye shall abide in my love; even as I have kept my Father’s commandments, and abide in his lo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, that my joy might remain in you, and that your joy might be fu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commandment, That ye love one another, as I have loved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er love hath no man than this, that a man lay down his life for his frie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my friends, if ye do whatsoever I command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nceforth I call you not servants; for the servant knoweth not what his lord doeth: but I have called you friends; for all things that I have heard of my Father I have made known unto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not chosen me, but I have chosen you, and ordained you, that ye should go and bring forth fruit, and that your fruit should remain: that whatsoever ye shall ask of the Father in my name, he may give it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I command you, that ye love one ano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orld hate you, ye know that it hated me before it hated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true vine, and my Father is the husbandma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were of the world, the world would love his own: but because ye are not of the world, but I have chosen you out of the world, therefore the world hateth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word that I said unto you, The servant is not greater than his lord. If they have persecuted me, they will also persecute you; if they have kept my saying, they will keep yours also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ese things will they do unto you for my name’s sake, because they know not him that sent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not come and spoken unto them, they had not had sin: but now they have no cloke for their si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eth me hateth my Father also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not done among them the works which none other man did, they had not had sin: but now have they both seen and hated both me and my Fa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cometh to pass, that the word might be fulfilled that is written in their law, They hated me without a cau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Comforter is come, whom I will send unto you from the Father, even the Spirit of truth, which proceedeth from the Father, he shall testify of me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lso shall bear witness, because ye have been with me from the beginn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branch in me that beareth not fruit he taketh away: and every branch that beareth fruit, he purgeth it, that it may bring forth more fru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e are clean through the word which I have spoken unto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de in me, and I in you. As the branch cannot bear fruit of itself, except it abide in the vine; no more can ye, except ye abide in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vine, ye are the branches: He that abideth in me, and I in him, the same bringeth forth much fruit: for without me ye can do no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abide not in me, he is cast forth as a branch, and is withered; and men gather them, and cast them into the fire, and they are bur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abide in me, and my words abide in you, ye shall ask what ye will, and it shall be done unto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my Father glorified, that ye bear much fruit; so shall ye be my discip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2026-06-24T11:09:24Z</dcterms:created>
  <dcterms:modified xsi:type="dcterms:W3CDTF">2026-06-24T11:09:24Z</dcterms:modified>
  <dc:title>Bible.com.au: John 15:1-27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