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4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ather hath loved me, so have I loved you: continue ye in my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keep my commandments, ye shall abide in my love; even as I have kept my Father’s commandments, and abide in his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my joy might remain in you, and that your joy might be fu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mandment, That ye love one another, as I have love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love hath no man than this, that a man lay down his life for his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friends, if ye do whatsoever I comman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I call you not servants; for the servant knoweth not what his lord doeth: but I have called you friends; for all things that I have heard of my Father I have made known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not chosen me, but I have chosen you, and ordained you, that ye should go and bring forth fruit, and that your fruit should remain: that whatsoever ye shall ask of the Father in my name, he may give it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command you, that ye love one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orld hate you, ye know that it hated me before it hated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true vine, and my Father is the husband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ere of the world, the world would love his own: but because ye are not of the world, but I have chosen you out of the world, therefore the world hate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that I said unto you, The servant is not greater than his lord. If they have persecuted me, they will also persecute you; if they have kept my saying, they will keep yours also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things will they do unto you for my name’s sake, because they know not him tha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come and spoken unto them, they had not had sin: but now they have no cloke for their s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me hateth my Father also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done among them the works which none other man did, they had not had sin: but now have they both seen and hated both me and my Fa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cometh to pass, that the word might be fulfilled that is written in their law, They hated me without a cau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omforter is come, whom I will send unto you from the Father, even the Spirit of truth, which proceedeth from the Father, he shall testify of m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lso shall bear witness, because ye have been with me from the beginn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ranch in me that beareth not fruit he taketh away: and every branch that beareth fruit, he purgeth it, that it may bring forth more fru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clean through the word which I have spoken un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de in me, and I in you. As the branch cannot bear fruit of itself, except it abide in the vine; no more can ye, except ye abide in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vine, ye are the branches: He that abideth in me, and I in him, the same bringeth forth much fruit: for without me ye can d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abide not in me, he is cast forth as a branch, and is withered; and men gather them, and cast them into the fire, and they are bur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abide in me, and my words abide in you, ye shall ask what ye will, and it shall be done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my Father glorified, that ye bear much fruit; so shall ye be my disci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2026-06-24T09:59:37Z</dcterms:created>
  <dcterms:modified xsi:type="dcterms:W3CDTF">2026-06-24T09:59:37Z</dcterms:modified>
  <dc:title>Bible.com.au: John 15:1-27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