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20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14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Have I been so long time with you, and yet hast thou not known me, Philip? he that hath seen me hath seen the Father; and how sayest thou then, Shew us the Father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st thou not that I am in the Father, and the Father in me? the words that I speak unto you I speak not of myself: but the Father that dwelleth in me, he doeth the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ieve me that I am in the Father, and the Father in me: or else believe me for the very works’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ily, verily, I say unto you, He that believeth on me, the works that I do shall he do also; and greater works than these shall he do; because I go unto my Fath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atsoever ye shall ask in my name, that will I do, that the Father may be glorified in the So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shall ask any thing in my name, I will do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love me, keep my commandmen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ray the Father, and he shall give you another Comforter, that he may abide with you for ever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Spirit of truth; whom the world cannot receive, because it seeth him not, neither knoweth him: but ye know him; for he dwelleth with you, and shall be in you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leave you comfortless: I will come to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not your heart be troubled: ye believe in God, believe also in 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a little while, and the world seeth me no more; but ye see me: because I live, ye shall live also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day ye shall know that I am in my Father, and ye in me, and I in yo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hath my commandments, and keepeth them, he it is that loveth me: and he that loveth me shall be loved of my Father, and I will love him, and will manifest myself to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saith unto him, not Iscariot, Lord, how is it that thou wilt manifest thyself unto us, and not unto the world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him, If a man love me, he will keep my words: and my Father will love him, and we will come unto him, and make our abode with hi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me not keepeth not my sayings: and the word which ye hear is not mine, but the Father’s which sent m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things have I spoken unto you, being yet present with you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Comforter, which is the Holy Ghost, whom the Father will send in my name, he shall teach you all things, and bring all things to your remembrance, whatsoever I have said unto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ace I leave with you, my peace I give unto you: not as the world giveth, give I unto you. Let not your heart be troubled, neither let it be afrai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have heard how I said unto you, I go away, and come again unto you. If ye loved me, ye would rejoice, because I said, I go unto the Father: for my Father is greater than I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Father’s house are many mansions: if it were not so, I would have told you. I go to prepare a place for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I have told you before it come to pass, that, when it is come to pass, ye might belie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after I will not talk much with you: for the prince of this world cometh, and hath nothing in m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at the world may know that I love the Father; and as the Father gave me commandment, even so I do. Arise, let us go hen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I go and prepare a place for you, I will come again, and receive you unto myself; that where I am, there ye may be also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ther I go ye know, and the way ye know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mas saith unto him, Lord, we know not whither thou goest; and how can we know the wa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im, I am the way, the truth, and the life: no man cometh unto the Father, but by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e had known me, ye should have known my Father also: and from henceforth ye know him, and have see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ilip saith unto him, Lord, shew us the Father, and it sufficeth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9">
  <a:themeElements>
    <a:clrScheme name="Theme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2026-06-04T07:58:49Z</dcterms:created>
  <dcterms:modified xsi:type="dcterms:W3CDTF">2026-06-04T07:58:49Z</dcterms:modified>
  <dc:title>Bible.com.au: John 14:1-31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