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th unto him, Lord, not my feet only, but also my hands and my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to him, He that is washed needeth not save to wash his feet, but is clean every whit: and ye are clean, but not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should betray him; therefore said he, Ye are not all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fter he had washed their feet, and had taken his garments, and was set down again, he said unto them, Know ye what I have done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call me Master and Lord: and ye say well; for so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then, your Lord and Master, have washed your feet; ye also ought to wash one another’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e should do as I have don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ily, verily, I say unto you, The servant is not greater than his lord; neither he that is sent greater than he that sen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e know these things, happy are ye if ye d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eak not of you all: I know whom I have chosen: but that the scripture may be fulfilled, He that eateth bread with me hath lifted up his heel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fore the feast of the passover, when Jesus knew that his hour was come that he should depart out of this world unto the Father, having loved his own which were in the world, he loved them unto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tell you before it come, that, when it is come to pass, ye may believe that I am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ily, verily, I say unto you, He that receiveth whomsoever I send receiveth me; and he that receiveth me receiveth him that sen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thus said, he was troubled in spirit, and testified, and said, Verily, verily, I say unto you, that one of you shall betra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disciples looked one on another, doubting of whom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was leaning on Jesus’ bosom one of his disciples, whom Jesus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therefore beckoned to him, that he should ask who it should be of whom he sp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en lying on Jesus’ breast saith unto him, Lord, who is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He it is, to whom I shall give a sop, when I have dipped it. And when he had dipped the sop, he gave it to Judas Iscariot, the son of Si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 sop Satan entered into him. Then said Jesus unto him, That thou doest, do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 man at the table knew for what intent he spake this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pper being ended, the devil having now put into the heart of Judas Iscariot, Simon’s son, to betra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ome of them thought, because Judas had the bag, that Jesus had said unto him, Buy those things that we have need of against the feast; or, that he should give something to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having received the sop went immediately out: and it wa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hen he was gone out, Jesus said, Now is the Son of man glorified, and God is glorified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be glorified in him, God shall also glorify him in himself, and shall straightway glorif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yet a little while I am with you. Ye shall seek me: and as I said unto the Jews, Whither I go, ye cannot come; so now I say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ment I give unto you, That ye love one another; as I have loved you, that ye also love one ano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shall all men know that ye are my disciples, if ye have love one to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said unto him, Lord, whither goest thou? Jesus answered him, Whither I go, thou canst not follow me now; but thou shalt follow me after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said unto him, Lord, why cannot I follow thee now? I will lay down my life for thy sak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d him, Wilt thou lay down thy life for my sake? Verily, verily, I say unto thee, The cock shall not crow, till thou hast denied me thr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owing that the Father had given all things into his hands, and that he was come from God, and went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iseth from supper, and laid aside his garments; and took a towel, and gird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th water into a bason, and began to wash the disciples’ feet, and to wipe them with the towel wherewith he was gir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ometh he to Simon Peter: and Peter saith unto him, Lord, dost thou wash my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and said unto him, What I do thou knowest not now; but thou shalt know hereaf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saith unto him, Thou shalt never wash my feet. Jesus answered him, If I wash thee not, thou hast no part with m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2026-06-26T14:19:48Z</dcterms:created>
  <dcterms:modified xsi:type="dcterms:W3CDTF">2026-06-26T14:19:48Z</dcterms:modified>
  <dc:title>Bible.com.au: John 13:1-38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