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presProps" Target="presProps.xml"/>
  <Relationship Id="rId56" Type="http://schemas.openxmlformats.org/officeDocument/2006/relationships/viewProps" Target="viewProps.xml"/>
  <Relationship Id="rId5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95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12:1-5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uch people of the Jews therefore knew that he was there: and they came not for Jesus’ sake only, but that they might see Lazarus also, whom he had raised from the dea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chief priests consulted that they might put Lazarus also to death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at by reason of him many of the Jews went away, and believed on Jesu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next day much people that were come to the feast, when they heard that Jesus was coming to Jerusalem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ok branches of palm trees, and went forth to meet him, and cried, Hosanna: Blessed is the King of Israel that cometh in the name of the L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, when he had found a young ass, sat thereon; as it is written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 not, daughter of Sion: behold, thy King cometh, sitting on an ass’s col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understood not his disciples at the first: but when Jesus was glorified, then remembered they that these things were written of him, and that they had done these things unto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therefore that was with him when he called Lazarus out of his grave, and raised him from the dead, bare recor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cause the people also met him, for that they heard that he had done this miracl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esus six days before the passover came to Bethany, where Lazarus was which had been dead, whom he raised from the dea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harisees therefore said among themselves, Perceive ye how ye prevail nothing? behold, the world is gone after hi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ere certain Greeks among them that came up to worship at the feast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me came therefore to Philip, which was of Bethsaida of Galilee, and desired him, saying, Sir, we would see Jesu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ip cometh and telleth Andrew: and again Andrew and Philip tell Jesu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answered them, saying, The hour is come, that the Son of man should be glorifi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erily, verily, I say unto you, Except a corn of wheat fall into the ground and die, it abideth alone: but if it die, it bringeth forth much frui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loveth his life shall lose it; and he that hateth his life in this world shall keep it unto life eternal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man serve me, let him follow me; and where I am, there shall also my servant be: if any man serve me, him will my Father honou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s my soul troubled; and what shall I say? Father, save me from this hour: but for this cause came I unto this hou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ther, glorify thy name. Then came there a voice from heaven, saying, I have both glorified it, and will glorify it agai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y made him a supper; and Martha served: but Lazarus was one of them that sat at the table with hi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therefore, that stood by, and heard it, said that it thundered: others said, An angel spake to him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and said, This voice came not because of me, but for your sake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s the judgment of this world: now shall the prince of this world be cast out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, if I be lifted up from the earth, will draw all men unto m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he said, signifying what death he should di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answered him, We have heard out of the law that Christ abideth for ever: and how sayest thou, The Son of man must be lifted up? who is this Son of man?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esus said unto them, Yet a little while is the light with you. Walk while ye have the light, lest darkness come upon you: for he that walketh in darkness knoweth not whither he goeth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ye have light, believe in the light, that ye may be the children of light. These things spake Jesus, and departed, and did hide himself from them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gh he had done so many miracles before them, yet they believed not on him: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saying of Esaias the prophet might be fulfilled, which he spake, Lord, who hath believed our report? and to whom hath the arm of the Lord been revealed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ook Mary a pound of ointment of spikenard, very costly, and anointed the feet of Jesus, and wiped his feet with her hair: and the house was filled with the odour of the ointment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y could not believe, because that Esaias said again,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blinded their eyes, and hardened their heart; that they should not see with their eyes, nor understand with their heart, and be converted, and I should heal them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said Esaias, when he saw his glory, and spake of him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among the chief rulers also many believed on him; but because of the Pharisees they did not confess him, lest they should be put out of the synagogue: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loved the praise of men more than the praise of God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cried and said, He that believeth on me, believeth not on me, but on him that sent me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hat seeth me seeth him that sent me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come a light into the world, that whosoever believeth on me should not abide in darkness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any man hear my words, and believe not, I judge him not: for I came not to judge the world, but to save the world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rejecteth me, and receiveth not my words, hath one that judgeth him: the word that I have spoken, the same shall judge him in the last da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th one of his disciples, Judas Iscariot, Simon’s son, which should betray him,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not spoken of myself; but the Father which sent me, he gave me a commandment, what I should say, and what I should speak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know that his commandment is life everlasting: whatsoever I speak therefore, even as the Father said unto me, so I speak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was not this ointment sold for three hundred pence, and given to the poor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he said, not that he cared for the poor; but because he was a thief, and had the bag, and bare what was put therei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Jesus, Let her alone: against the day of my burying hath she kept thi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poor always ye have with you; but me ye have not alway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2026-06-12T01:44:41Z</dcterms:created>
  <dcterms:modified xsi:type="dcterms:W3CDTF">2026-06-12T01:44:41Z</dcterms:modified>
  <dc:title>Bible.com.au: John 12:1-50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