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door: by me if any man enter in, he shall be saved, and shall go in and out, and find pastu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ef cometh not, but for to steal, and to kill, and to destroy: I am come that they might have life, and that they might have it more abundan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: the good shepherd giveth his life for the shee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an hireling, and not the shepherd, whose own the sheep are not, seeth the wolf coming, and leaveth the sheep, and fleeth: and the wolf catcheth them, and scattereth the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reling fleeth, because he is an hireling, and careth not for the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, and know my sheep, and am known of mi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knoweth me, even so know I the Father: and I lay down my life for the sh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sheep I have, which are not of this fold: them also I must bring, and they shall hear my voice; and there shall be one fold, and one shephe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my Father love me, because I lay down my life, that I might take it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taketh it from me, but I lay it down of myself. I have power to lay it down, and I have power to take it again. This commandment have I received of my F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entereth not by the door into the sheepfold, but climbeth up some other way, the same is a thief and a robb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division therefore again among the Jews for these say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m said, He hath a devil, and is mad; why hear y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ese are not the words of him that hath a devil. Can a devil open the eyes of the bli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t Jerusalem the feast of the dedication, and it was win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alked in the temple in Solomon’s por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Jews round about him, and said unto him, How long dost thou make us to doubt? If thou be the Christ, tell us plai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 told you, and ye believed not: the works that I do in my Father’s name, they bear witness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believe not, because ye are not of my sheep, as I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and I know them, and they follow m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unto them eternal life; and they shall never perish, neither shall any man pluck them out of my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entereth in by the door is the shepherd of the shee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ich gave them me, is greater than all; and no man is able to pluck them out of my Father’s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my Father are 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took up stones again to ston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Many good works have I shewed you from my Father; for which of those works do ye stone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him, saying, For a good work we stone thee not; but for blasphemy; and because that thou, being a man, makest thyself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s it not written in your law, I said, Ye are gods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em gods, unto whom the word of God came, and the scripture cannot be broken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of him, whom the Father hath sanctified, and sent into the world, Thou blasphemest; because I said, I am the Son of Go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the works of my Father, believe me no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o, though ye believe not me, believe the works: that ye may know, and believe, that the Father is in me, and I i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e porter openeth; and the sheep hear his voice: and he calleth his own sheep by name, and leadeth them ou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ought again to take him: but he escaped out of their hand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nt away again beyond Jordan into the place where John at first baptized; and there he abod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resorted unto him, and said, John did no miracle: but all things that John spake of this man were tru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on him ther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putteth forth his own sheep, he goeth before them, and the sheep follow him: for they know his v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will they not follow, but will flee from him: for they know not the voice of strang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arable spake Jesus unto them: but they understood not what things they were which he spake un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 again, Verily, verily, I say unto you, I am the door of the sh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ever came before me are thieves and robbers: but the sheep did not hea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2026-06-12T02:47:47Z</dcterms:created>
  <dcterms:modified xsi:type="dcterms:W3CDTF">2026-06-12T02:47:47Z</dcterms:modified>
  <dc:title>Bible.com.au: John 10:1-42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