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presProps" Target="presProps.xml"/>
  <Relationship Id="rId57" Type="http://schemas.openxmlformats.org/officeDocument/2006/relationships/viewProps" Target="viewProps.xml"/>
  <Relationship Id="rId5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6581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1:1-5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at was the true Light, which lighteth every man that cometh into the worl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was in the world, and the world was made by him, and the world knew him no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came unto his own, and his own received him no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as many as received him, to them gave he power to become the sons of God, even to them that believe on his na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ich were born, not of blood, nor of the will of the flesh, nor of the will of man, but of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Word was made flesh, and dwelt among us, (and we beheld his glory, the glory as of the only begotten of the Father,) full of grace and tru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ohn bare witness of him, and cried, saying, This was he of whom I spake, He that cometh after me is preferred before me: for he was before 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of his fulness have all we received, and grace for gra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e law was given by Moses, but grace and truth came by Jesus Chri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 man hath seen God at any time; the only begotten Son, which is in the bosom of the Father, he hath declared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beginning was the Word, and the Word was with God, and the Word was G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is is the record of John, when the Jews sent priests and Levites from Jerusalem to ask him, Who art th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confessed, and denied not; but confessed, I am not the Chris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y asked him, What then? Art thou Elias? And he saith, I am not. Art thou that prophet? And he answered, No.]]></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said they unto him, Who art thou? that we may give an answer to them that sent us. What sayest thou of thyself?]]></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e said, I am the voice of one crying in the wilderness, Make straight the way of the Lord, as said the prophet Esaia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y which were sent were of the Pharise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y asked him, and said unto him, Why baptizest thou then, if thou be not that Christ, nor Elias, neither that prophe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John answered them, saying, I baptize with water: but there standeth one among you, whom ye know no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e it is, who coming after me is preferred before me, whose shoe’s latchet I am not worthy to unloos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se things were done in Bethabara beyond Jordan, where John was baptiz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same was in the beginning with Go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next day John seeth Jesus coming unto him, and saith, Behold the Lamb of God, which taketh away the sin of the worl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is is he of whom I said, After me cometh a man which is preferred before me: for he was before m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I knew him not: but that he should be made manifest to Israel, therefore am I come baptizing with water.]]></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John bare record, saying, I saw the Spirit descending from heaven like a dove, and it abode upon hi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I knew him not: but he that sent me to baptize with water, the same said unto me, Upon whom thou shalt see the Spirit descending, and remaining on him, the same is he which baptizeth with the Holy Ghos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I saw, and bare record that this is the Son of Go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gain the next day after John stood, and two of his disciple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looking upon Jesus as he walked, he saith, Behold the Lamb of Go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the two disciples heard him speak, and they followed Jesu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n Jesus turned, and saw them following, and saith unto them, What seek ye? They said unto him, Rabbi, (which is to say, being interpreted, Master,) where dwellest th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ll things were made by him; and without him was not any thing made that was mad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He saith unto them, Come and see. They came and saw where he dwelt, and abode with him that day: for it was about the tenth hour.]]></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One of the two which heard John speak, and followed him, was Andrew, Simon Peter’s brother.]]></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He first findeth his own brother Simon, and saith unto him, We have found the Messias, which is, being interpreted, the Christ.]]></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he brought him to Jesus. And when Jesus beheld him, he said, Thou art Simon the son of Jona: thou shalt be called Cephas, which is by interpretation, A ston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 day following Jesus would go forth into Galilee, and findeth Philip, and saith unto him, Follow m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Now Philip was of Bethsaida, the city of Andrew and Peter.]]></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Philip findeth Nathanael, and saith unto him, We have found him, of whom Moses in the law, and the prophets, did write, Jesus of Nazareth, the son of Joseph.]]></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Nathanael said unto him, Can there any good thing come out of Nazareth? Philip saith unto him, Come and se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Jesus saw Nathanael coming to him, and saith of him, Behold an Israelite indeed, in whom is no guil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Nathanael saith unto him, Whence knowest thou me? Jesus answered and said unto him, Before that Philip called thee, when thou wast under the fig tree, I saw the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n him was life; and the life was the light of men.]]></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Nathanael answered and saith unto him, Rabbi, thou art the Son of God; thou art the King of Israel.]]></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Jesus answered and said unto him, Because I said unto thee, I saw thee under the fig tree, believest thou? thou shalt see greater things than thes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nd he saith unto him, Verily, verily, I say unto you, Hereafter ye shall see heaven open, and the angels of God ascending and descending upon the Son of man.]]></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light shineth in darkness; and the darkness comprehended it no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 was a man sent from God, whose name was Joh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same came for a witness, to bear witness of the Light, that all men through him might believ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was not that Light, but was sent to bear witness of that Light.]]></a:t>
            </a:r>
          </a:p>
        </p:txBody>
      </p:sp>
    </p:spTree>
  </p:cSld>
  <p:clrMapOvr>
    <a:masterClrMapping/>
  </p:clrMapOvr>
</p:sld>
</file>

<file path=ppt/theme/theme1.xml><?xml version="1.0" encoding="utf-8"?>
<a:theme xmlns:a="http://schemas.openxmlformats.org/drawingml/2006/main" name="Theme21">
  <a:themeElements>
    <a:clrScheme name="Theme2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2026-06-06T12:39:06Z</dcterms:created>
  <dcterms:modified xsi:type="dcterms:W3CDTF">2026-06-06T12:39:06Z</dcterms:modified>
  <dc:title>Bible.com.au: John 1:1-51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