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They shall throughly glean the remnant of Israel as a vine: turn back thine hand as a grapegatherer into the bask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whom shall I speak, and give warning, that they may hear? behold, their ear is uncircumcised, and they cannot hearken: behold, the word of the LORD is unto them a reproach; they have no delight i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am full of the fury of the LORD; I am weary with holding in: I will pour it out upon the children abroad, and upon the assembly of young men together: for even the husband with the wife shall be taken, the aged with him that is full of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houses shall be turned unto others, with their fields and wives together: for I will stretch out my hand upon the inhabitants of the land,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from the least of them even unto the greatest of them every one is given to covetousness; and from the prophet even unto the priest every one dealeth false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ve healed also the hurt of the daughter of my people slightly, saying, Peace, peace; when there is no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when they had committed abomination? nay, they were not at all ashamed, neither could they blush: therefore they shall fall among them that fall: at the time that I visit them they shall be cast down,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Stand ye in the ways, and see, and ask for the old paths, where is the good way, and walk therein, and ye shall find rest for your souls. But they said, We will not walk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I set watchmen over you, saying, Hearken to the sound of the trumpet. But they said, We will not hear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hear, ye nations, and know, O congregation, what is amo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ye children of Benjamin, gather yourselves to flee out of the midst of Jerusalem, and blow the trumpet in Tekoa, and set up a sign of fire in Beth-haccerem: for evil appeareth out of the north, and grea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 O earth: behold, I will bring evil upon this people, even the fruit of their thoughts, because they have not hearkened unto my words, nor to my law, but rejec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what purpose cometh there to me incense from Sheba, and the sweet cane from a far country? your burnt offerings are not acceptable, nor your sacrifices sweet un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Behold, I will lay stumblingblocks before this people, and the fathers and the sons together shall fall upon them; the neighbour and his friend shall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Behold, a people cometh from the north country, and a great nation shall be raised from the sides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hall lay hold on bow and spear; they are cruel, and have no mercy; their voice roareth like the sea; and they ride upon horses, set in array as men for war against thee, O daughter of Z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fame thereof: our hands wax feeble: anguish hath taken hold of us, and pain, as of a woman in trava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 not forth into the field, nor walk by the way; for the sword of the enemy and fear is on every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daughter of my people, gird thee with sackcloth, and wallow thyself in ashes: make thee mourning, as for an only son, most bitter lamentation: for the spoiler shall suddenly come upon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t thee for a tower and a fortress among my people, that thou mayest know and try their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grievous revolters, walking with slanders: they are brass and iron; they are all corrup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ikened the daughter of Zion to a comely and delicat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ellows are burned, the lead is consumed of the fire; the founder melteth in vain: for the wicked are not plucked a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probate silver shall men call them, because the LORD hath reject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epherds with their flocks shall come unto her; they shall pitch their tents against her round about; they shall feed every one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e war against her; arise, and let us go up at noon. Woe unto us! for the day goeth away, for the shadows of the evening are stretch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ise, and let us go by night, and let us destroy her pala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hath the LORD of hosts said, Hew ye down trees, and cast a mount against Jerusalem: this is the city to be visited; she is wholly oppression in the midst of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fountain casteth out her waters, so she casteth out her wickedness: violence and spoil is heard in her; before me continually is grief and wou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thou instructed, O Jerusalem, lest my soul depart from thee; lest I make thee desolate, a land not inhabite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Jeremiah 6:1-30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