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6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took the king, and carried him up unto the king of Babylon to Riblah in the land of Hamath; where he gave judgment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Babylon slew the sons of Zedekiah before his eyes: he slew also all the princes of Judah in Rib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put out the eyes of Zedekiah; and the king of Babylon bound him in chains, and carried him to Babylon, and put him in prison till the day of his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n the fifth month, in the tenth day of the month, which was the nineteenth year of Nebuchadrezzar king of Babylon, came Nebuzar-adan, captain of the guard, which served the king of Babylon, in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urned the house of the LORD, and the king’s house; and all the houses of Jerusalem, and all the houses of the great men, burned he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ll the army of the Chaldeans, that were with the captain of the guard, brake down all the walls of Jerusalem round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ebuzar-adan the captain of the guard carried away captive certain of the poor of the people, and the residue of the people that remained in the city, and those that fell away, that fell to the king of Babylon, and the rest of the multitu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ebuzar-adan the captain of the guard left certain of the poor of the land for vinedressers and for husband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the pillars of brass that were in the house of the LORD, and the bases, and the brasen sea that was in the house of the LORD, the Chaldeans brake, and carried all the brass of them to Babyl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aldrons also, and the shovels, and the snuffers, and the bowls, and the spoons, and all the vessels of brass wherewith they ministered, took they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one and twenty years old when he began to reign, and he reigned eleven years in Jerusalem. And his mother’s name was Hamutal the daughter of Jeremiah of Libn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basons, and the firepans, and the bowls, and the caldrons, and the candlesticks, and the spoons, and the cups; that which was of gold in gold, and that which was of silver in silver, took the captain of the guard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 pillars, one sea, and twelve brasen bulls that were under the bases, which king Solomon had made in the house of the LORD: the brass of all these vessels was without we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concerning the pillars, the height of one pillar was eighteen cubits; and a fillet of twelve cubits did compass it; and the thickness thereof was four fingers: it was holl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 chapiter of brass was upon it; and the height of one chapiter was five cubits, with network and pomegranates upon the chapiters round about, all of brass. The second pillar also and the pomegranates were like unto the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ere ninety and six pomegranates on a side; and all the pomegranates upon the network were an hundred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captain of the guard took Seraiah the chief priest, and Zephaniah the second priest, and the three keepers of the do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ook also out of the city an eunuch, which had the charge of the men of war; and seven men of them that were near the king’s person, which were found in the city; and the principal scribe of the host, who mustered the people of the land; and threescore men of the people of the land, that were found in the midst of the ci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Nebuzar-adan the captain of the guard took them, and brought them to the king of Babylon to Ribl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 of Babylon smote them, and put them to death in Riblah in the land of Hamath. Thus Judah was carried away captive out of his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people whom Nebuchadrezzar carried away captive: in the seventh year three thousand Jews and three and twen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evil in the eyes of the LORD, according to all that Jehoiakim had d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eighteenth year of Nebuchadrezzar he carried away captive from Jerusalem eight hundred thirty and two per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three and twentieth year of Nebuchadrezzar Nebuzar-adan the captain of the guard carried away captive of the Jews seven hundred forty and five persons: all the persons were four thousand and six hundr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in the seven and thirtieth year of the captivity of Jehoiachin king of Judah, in the twelfth month, in the five and twentieth day of the month, that Evil-merodach king of Babylon in the first year of his reign lifted up the head of Jehoiachin king of Judah, and brought him forth out of pris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pake kindly unto him, and set his throne above the throne of the kings that were with him in Babyl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changed his prison garments: and he did continually eat bread before him all the days of his l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for his diet, there was a continual diet given him of the king of Babylon, every day a portion until the day of his death, all the days of his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rough the anger of the LORD it came to pass in Jerusalem and Judah, till he had cast them out from his presence, that Zedekiah rebelled against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in the ninth year of his reign, in the tenth month, in the tenth day of the month, that Nebuchadrezzar king of Babylon came, he and all his army, against Jerusalem, and pitched against it, and built forts against it round ab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ity was besieged unto the eleventh year of king Zedek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the fourth month, in the ninth day of the month, the famine was sore in the city, so that there was no bread for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ity was broken up, and all the men of war fled, and went forth out of the city by night by the way of the gate between the two walls, which was by the king’s garden; (now the Chaldeans were by the city round about:) and they went by the way of the pl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army of the Chaldeans pursued after the king, and overtook Zedekiah in the plains of Jericho; and all his army was scattered from him.]]></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2026-05-24T23:13:31Z</dcterms:created>
  <dcterms:modified xsi:type="dcterms:W3CDTF">2026-05-24T23:13:31Z</dcterms:modified>
  <dc:title>Bible.com.au: Jeremiah 52:1-34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