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3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1-6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would have healed Babylon, but she is not healed: forsake her, and let us go every one into his own country: for her judgment reacheth unto heaven, and is lifted up even to the sk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hath brought forth our righteousness: come, and let us declare in Zion the work of the LORD 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e bright the arrows; gather the shields: the LORD hath raised up the spirit of the kings of the Medes: for his device is against Babylon, to destroy it; because it is the vengeance of the LORD, the vengeance of his te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et up the standard upon the walls of Babylon, make the watch strong, set up the watchmen, prepare the ambushes: for the LORD hath both devised and done that which he spake against the inhabitants of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 thou that dwellest upon many waters, abundant in treasures, thine end is come, and the measure of thy covetous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of hosts hath sworn by himself, saying, Surely I will fill thee with men, as with caterpillers; and they shall lift up a shout against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hath made the earth by his power, he hath established the world by his wisdom, and hath stretched out the heaven by his understan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he uttereth his voice, there is a multitude of waters in the heavens; and he causeth the vapours to ascend from the ends of the earth: he maketh lightnings with rain, and bringeth forth the wind out of his treasur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 man is brutish by his knowledge; every founder is confounded by the graven image: for his molten image is falsehood, and there is no breath i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re vanity, the work of errors: in the time of their visitation they shall peris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Behold, I will raise up against Babylon, and against them that dwell in the midst of them that rise up against me, a destroying wi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ortion of Jacob is not like them; for he is the former of all things: and Israel is the rod of his inheritance: the LORD of hosts is his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art my battle axe and weapons of war: for with thee will I break in pieces the nations, and with thee will I destroy kingdom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ith thee will I break in pieces the horse and his rider; and with thee will I break in pieces the chariot and his rid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ith thee also will I break in pieces man and woman; and with thee will I break in pieces old and young; and with thee will I break in pieces the young man and the m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also break in pieces with thee the shepherd and his flock; and with thee will I break in pieces the husbandman and his yoke of oxen; and with thee will I break in pieces captains and rul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 will render unto Babylon and to all the inhabitants of Chaldea all their evil that they have done in Zion in your sight, saith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hold, I am against thee, O destroying mountain, saith the LORD, which destroyest all the earth: and I will stretch out mine hand upon thee, and roll thee down from the rocks, and will make thee a burnt mount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hall not take of thee a stone for a corner, nor a stone for foundations; but thou shalt be desolate for ever, saith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et ye up a standard in the land, blow the trumpet among the nations, prepare the nations against her, call together against her the kingdoms of Ararat, Minni, and Ashchenaz; appoint a captain against her; cause the horses to come up as the rough caterpill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repare against her the nations with the kings of the Medes, the captains thereof, and all the rulers thereof, and all the land of his domin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ill send unto Babylon fanners, that shall fan her, and shall empty her land: for in the day of trouble they shall be against her round abo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land shall tremble and sorrow: for every purpose of the LORD shall be performed against Babylon, to make the land of Babylon a desolation without an inhabita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ighty men of Babylon have forborn to fight, they have remained in their holds: their might hath failed; they became as women: they have burned her dwellingplaces; her bars are brok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e post shall run to meet another, and one messenger to meet another, to shew the king of Babylon that his city is taken at one e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at the passages are stopped, and the reeds they have burned with fire, and the men of war are affright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us saith the LORD of hosts, the God of Israel; The daughter of Babylon is like a threshingfloor, it is time to thresh her: yet a little while, and the time of her harvest shall co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ebuchadrezzar the king of Babylon hath devoured me, he hath crushed me, he hath made me an empty vessel, he hath swallowed me up like a dragon, he hath filled his belly with my delicates, he hath cast me ou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violence done to me and to my flesh be upon Babylon, shall the inhabitant of Zion say; and my blood upon the inhabitants of Chaldea, shall Jerusalem sa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thus saith the LORD; Behold, I will plead thy cause, and take vengeance for thee; and I will dry up her sea, and make her springs dr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abylon shall become heaps, a dwellingplace for dragons, an astonishment, and an hissing, without an inhabita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shall roar together like lions: they shall yell as lions’ whelp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gainst him that bendeth let the archer bend his bow, and against him that lifteth himself up in his brigandine: and spare ye not her young men; destroy ye utterly all her hos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n their heat I will make their feasts, and I will make them drunken, that they may rejoice, and sleep a perpetual sleep, and not wake, saith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will bring them down like lambs to the slaughter, like rams with he goa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ow is Sheshach taken! and how is the praise of the whole earth surprised! how is Babylon become an astonishment among the nation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ea is come up upon Babylon: she is covered with the multitude of the waves thereof.]]></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r cities are a desolation, a dry land, and a wilderness, a land wherein no man dwelleth, neither doth any son of man pass thereb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I will punish Bel in Babylon, and I will bring forth out of his mouth that which he hath swallowed up: and the nations shall not flow together any more unto him: yea, the wall of Babylon shall fal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y people, go ye out of the midst of her, and deliver ye every man his soul from the fierce anger of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lest your heart faint, and ye fear for the rumour that shall be heard in the land; a rumour shall both come one year, and after that in another year shall come a rumour, and violence in the land, ruler against rul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refore, behold, the days come, that I will do judgment upon the graven images of Babylon: and her whole land shall be confounded, and all her slain shall fall in the midst of 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the heaven and the earth, and all that is therein, shall sing for Babylon: for the spoilers shall come unto her from the north, saith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us the slain shall fall in the land of the Chaldeans, and they that are thrust through in her street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s Babylon hath caused the slain of Israel to fall, so at Babylon shall fall the slain of all the eart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e that have escaped the sword, go away, stand not still: remember the LORD afar off, and let Jerusalem come into your min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e are confounded, because we have heard reproach: shame hath covered our faces: for strangers are come into the sanctuaries of the LORD’s hous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herefore, behold, the days come, saith the LORD, that I will do judgment upon her graven images: and through all her land the wounded shall gro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ough Babylon should mount up to heaven, and though she should fortify the height of her strength, yet from me shall spoilers come unto her, saith the LOR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 sound of a cry cometh from Babylon, and great destruction from the land of the Chaldean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ecause the LORD hath spoiled Babylon, and destroyed out of her the great voice; when her waves do roar like great waters, a noise of their voice is utter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ecause the spoiler is come upon her, even upon Babylon, and her mighty men are taken, every one of their bows is broken: for the LORD God of recompences shall surely requit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I will make drunk her princes, and her wise men, her captains, and her rulers, and her mighty men: and they shall sleep a perpetual sleep, and not wake, saith the King, whose name is the LORD of host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us saith the LORD of hosts; The broad walls of Babylon shall be utterly broken, and her high gates shall be burned with fire; and the people shall labour in vain, and the folk in the fire, and they shall be we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srael hath not been forsaken, nor Judah of his God, of the LORD of hosts; though their land was filled with sin against the Holy One of Israel.]]></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word which Jeremiah the prophet commanded Seraiah the son of Neriah, the son of Maaseiah, when he went with Zedekiah the king of Judah into Babylon in the fourth year of his reign. And this Seraiah was a quiet princ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So Jeremiah wrote in a book all the evil that should come upon Babylon, even all these words that are written against Babylo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Jeremiah said to Seraiah, When thou comest to Babylon, and shalt see, and shalt read all these word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shalt thou say, O LORD, thou hast spoken against this place, to cut it off, that none shall remain in it, neither man nor beast, but that it shall be desolate for ever.]]></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it shall be, when thou hast made an end of reading this book, that thou shalt bind a stone to it, and cast it into the midst of Euphrat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thou shalt say, Thus shall Babylon sink, and shall not rise from the evil that I will bring upon her: and they shall be weary. Thus far are the words of Jeremiah.]]></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lee out of the midst of Babylon, and deliver every man his soul: be not cut off in her iniquity; for this is the time of the LORD’s vengeance; he will render unto her a recomp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bylon hath been a golden cup in the LORD’s hand, that made all the earth drunken: the nations have drunken of her wine; therefore the nations are m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bylon is suddenly fallen and destroyed: howl for her; take balm for her pain, if so be she may be healed.]]></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2026-06-14T12:11:00Z</dcterms:created>
  <dcterms:modified xsi:type="dcterms:W3CDTF">2026-06-14T12:11:00Z</dcterms:modified>
  <dc:title>Bible.com.au: Jeremiah 51:1-64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