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2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9:1-3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rapegatherers come to thee, would they not leave some gleaning grapes? if thieves by night, they will destroy till they have enoug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made Esau bare, I have uncovered his secret places, and he shall not be able to hide himself: his seed is spoiled, and his brethren, and his neighbours, and he is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thy fatherless children, I will preserve them alive; and let thy widows trust in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; Behold, they whose judgment was not to drink of the cup have assuredly drunken; and art thou he that shall altogether go unpunished? thou shalt not go unpunished, but thou shalt surely drink of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sworn by myself, saith the LORD, that Bozrah shall become a desolation, a reproach, a waste, and a curse; and all the cities thereof shall be perpetual wast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heard a rumour from the LORD, and an ambassador is sent unto the heathen, saying, Gather ye together, and come against her, and rise up to the battl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I will make thee small among the heathen, and despised among m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rribleness hath deceived thee, and the pride of thine heart, O thou that dwellest in the clefts of the rock, that holdest the height of the hill: though thou shouldest make thy nest as high as the eagle, I will bring thee down from thence, saith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Edom shall be a desolation: every one that goeth by it shall be astonished, and shall hiss at all the plagues thereof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n the overthrow of Sodom and Gomorrah and the neighbour cities thereof, saith the LORD, no man shall abide there, neither shall a son of man dwell in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the Ammonites, thus saith the LORD; Hath Israel no sons? hath he no heir? why then doth their king inherit Gad, and his people dwell in his cities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hall come up like a lion from the swelling of Jordan against the habitation of the strong: but I will suddenly make him run away from her: and who is a chosen man, that I may appoint over her? for who is like me? and who will appoint me the time? and who is that shepherd that will stand before m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 the counsel of the LORD, that he hath taken against Edom; and his purposes, that he hath purposed against the inhabitants of Teman: Surely the least of the flock shall draw them out: surely he shall make their habitations desolate with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is moved at the noise of their fall, at the cry the noise thereof was heard in the Red se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hall come up and fly as the eagle, and spread his wings over Bozrah: and at that day shall the heart of the mighty men of Edom be as the heart of a woman in her pang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Damascus. Hamath is confounded, and Arpad: for they have heard evil tidings: they are fainthearted; there is sorrow on the sea; it cannot be quie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mascus is waxed feeble, and turneth herself to flee, and fear hath seized on her: anguish and sorrows have taken her, as a woman in travai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the city of praise not left, the city of my joy!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r young men shall fall in her streets, and all the men of war shall be cut off in that day, saith the LORD of host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kindle a fire in the wall of Damascus, and it shall consume the palaces of Ben-hada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Kedar, and concerning the kingdoms of Hazor, which Nebuchadrezzar king of Babylon shall smite, thus saith the LORD; Arise ye, go up to Kedar, and spoil the men of the eas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behold, the days come, saith the LORD, that I will cause an alarm of war to be heard in Rabbah of the Ammonites; and it shall be a desolate heap, and her daughters shall be burned with fire: then shall Israel be heir unto them that were his heirs, saith the LOR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ents and their flocks shall they take away: they shall take to themselves their curtains, and all their vessels, and their camels; and they shall cry unto them, Fear is on every sid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, get you far off, dwell deep, O ye inhabitants of Hazor, saith the LORD; for Nebuchadrezzar king of Babylon hath taken counsel against you, and hath conceived a purpose against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get you up unto the wealthy nation, that dwelleth without care, saith the LORD, which have neither gates nor bars, which dwell alon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camels shall be a booty, and the multitude of their cattle a spoil: and I will scatter into all winds them that are in the utmost corners; and I will bring their calamity from all sides thereof, saith the LOR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zor shall be a dwelling for dragons, and a desolation for ever: there shall no man abide there, nor any son of man dwell in i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that came to Jeremiah the prophet against Elam in the beginning of the reign of Zedekiah king of Judah, saying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of hosts; Behold, I will break the bow of Elam, the chief of their migh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pon Elam will I bring the four winds from the four quarters of heaven, and will scatter them toward all those winds; and there shall be no nation whither the outcasts of Elam shall not com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cause Elam to be dismayed before their enemies, and before them that seek their life: and I will bring evil upon them, even my fierce anger, saith the LORD; and I will send the sword after them, till I have consumed them: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set my throne in Elam, and will destroy from thence the king and the princes, saith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l, O Heshbon, for Ai is spoiled: cry, ye daughters of Rabbah, gird you with sackcloth; lament, and run to and fro by the hedges; for their king shall go into captivity, and his priests and his princes together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t shall come to pass in the latter days, that I will bring again the captivity of Elam, saith the LOR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gloriest thou in the valleys, thy flowing valley, O backsliding daughter? that trusted in her treasures, saying, Who shall come unto m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bring a fear upon thee, saith the Lord GOD of hosts, from all those that be about thee; and ye shall be driven out every man right forth; and none shall gather up him that wandere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ward I will bring again the captivity of the children of Ammon, saith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Edom, thus saith the LORD of hosts; Is wisdom no more in Teman? is counsel perished from the prudent? is their wisdom vanishe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ye, turn back, dwell deep, O inhabitants of Dedan; for I will bring the calamity of Esau upon him, the time that I will visit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2026-06-06T11:56:10Z</dcterms:created>
  <dcterms:modified xsi:type="dcterms:W3CDTF">2026-06-06T11:56:10Z</dcterms:modified>
  <dc:title>Bible.com.au: Jeremiah 49:1-39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