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Jeremiah the prophet spake unto Baruch the son of Neriah, when he had written these words in a book at the mouth of Jeremiah, in the fourth year of Jehoiakim the son of Josiah king of Judah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e God of Israel, unto thee, O Baruch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say, Woe is me now! for the LORD hath added grief to my sorrow; I fainted in my sighing, and I find no r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t thou say unto him, The LORD saith thus; Behold, that which I have built will I break down, and that which I have planted I will pluck up, even this whol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kest thou great things for thyself? seek them not: for, behold, I will bring evil upon all flesh, saith the LORD: but thy life will I give unto thee for a prey in all places whither thou go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2026-06-14T10:46:46Z</dcterms:created>
  <dcterms:modified xsi:type="dcterms:W3CDTF">2026-06-14T10:46:46Z</dcterms:modified>
  <dc:title>Bible.com.au: Jeremiah 45:1-5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