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at that day, saith the LORD, that the heart of the king shall perish, and the heart of the princes; and the priests shall be astonished, and the prophets shall wond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I, Ah, Lord GOD! surely thou hast greatly deceived this people and Jerusalem, saying, Ye shall have peace; whereas the sword reacheth unto the sou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at time shall it be said to this people and to Jerusalem, A dry wind of the high places in the wilderness toward the daughter of my people, not to fan, nor to clean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a full wind from those places shall come unto me: now also will I give sentence agains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he shall come up as clouds, and his chariots shall be as a whirlwind: his horses are swifter than eagles. Woe unto us! for we are spoi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 Jerusalem, wash thine heart from wickedness, that thou mayest be saved. How long shall thy vain thoughts lodge within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a voice declareth from Dan, and publisheth affliction from mount Ephra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e ye mention to the nations; behold, publish against Jerusalem, that watchers come from a far country, and give out their voice against the cities of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keepers of a field, are they against her round about; because she hath been rebellious against me,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y way and thy doings have procured these things unto thee; this is thy wickedness, because it is bitter, because it reacheth unto thine hea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thou wilt return, O Israel, saith the LORD, return unto me: and if thou wilt put away thine abominations out of my sight, then shalt thou not remo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bowels, my bowels! I am pained at my very heart; my heart maketh a noise in me; I cannot hold my peace, because thou hast heard, O my soul, the sound of the trumpet, the alarm of w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estruction upon destruction is cried; for the whole land is spoiled: suddenly are my tents spoiled, and my curtains in a mom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 long shall I see the standard, and hear the sound of the trump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my people is foolish, they have not known me; they are sottish children, and they have none understanding: they are wise to do evil, but to do good they have no knowled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beheld the earth, and, lo, it was without form, and void; and the heavens, and they had no l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beheld the mountains, and, lo, they trembled, and all the hills moved light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beheld, and, lo, there was no man, and all the birds of the heavens were fl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beheld, and, lo, the fruitful place was a wilderness, and all the cities thereof were broken down at the presence of the LORD, and by his fierce a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us hath the LORD said, The whole land shall be desolate; yet will I not make a full e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is shall the earth mourn, and the heavens above be black: because I have spoken it, I have purposed it, and will not repent, neither will I turn back from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 shalt swear, The LORD liveth, in truth, in judgment, and in righteousness; and the nations shall bless themselves in him, and in him shall they glo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whole city shall flee for the noise of the horsemen and bowmen; they shall go into thickets, and climb up upon the rocks: every city shall be forsaken, and not a man dwell there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thou art spoiled, what wilt thou do? Though thou clothest thyself with crimson, though thou deckest thee with ornaments of gold, though thou rentest thy face with painting, in vain shalt thou make thyself fair; thy lovers will despise thee, they will seek thy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I have heard a voice as of a woman in travail, and the anguish as of her that bringeth forth her first child, the voice of the daughter of Zion, that bewaileth herself, that spreadeth her hands, saying, Woe is me now! for my soul is wearied because of murder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us saith the LORD to the men of Judah and Jerusalem, Break up your fallow ground, and sow not among thor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ircumcise yourselves to the LORD, and take away the foreskins of your heart, ye men of Judah and inhabitants of Jerusalem: lest my fury come forth like fire, and burn that none can quench it, because of the evil of your do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eclare ye in Judah, and publish in Jerusalem; and say, Blow ye the trumpet in the land: cry, gather together, and say, Assemble yourselves, and let us go into the defenced c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t up the standard toward Zion: retire, stay not: for I will bring evil from the north, and a great destruc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ion is come up from his thicket, and the destroyer of the Gentiles is on his way; he is gone forth from his place to make thy land desolate; and thy cities shall be laid waste, without an inhabit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is gird you with sackcloth, lament and howl: for the fierce anger of the LORD is not turned back from us.]]></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2026-06-06T11:56:00Z</dcterms:created>
  <dcterms:modified xsi:type="dcterms:W3CDTF">2026-06-06T11:56:00Z</dcterms:modified>
  <dc:title>Bible.com.au: Jeremiah 4:1-31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