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mnant of the people that remained in the city, and those that fell away, that fell to him, with the rest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sban, Rab-saris, and Nergal-sharezer, Rab-mag, and all the king of Babylon’s pri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y sent, and took Jeremiah out of the court of the prison,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prison,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in that day before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deliver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they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eleventh year of Zedekiah, in the fourth month, the ninth day of the month, the city was broken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king of Babylon came in, and sat in the middle gate, even Nergal-sharezer, Samgar-nebo, Sarsechim, Rab-saris, Nergal-sharezer, Rab-mag, with all the residue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saw them, and all the men of war, then they fled, and went forth out of the city by night, by the way of the king’s garden, by the gate betwixt the two walls: and he went out the way of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Chaldeans’ army pursued after them, and overtook Zedekiah in the plains of Jericho: and when they had taken him, they brought him up to Nebuchadnezzar king of Babylon to Riblah in the land of Hamath, where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with chain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2026-08-06T16:06:48Z</dcterms:created>
  <dcterms:modified xsi:type="dcterms:W3CDTF">2026-08-06T16:06:48Z</dcterms:modified>
  <dc:title>Bible.com.au: Jeremiah 39:1-18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