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3: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shall be to me a name of joy, a praise and an honour before all the nations of the earth, which shall hear all the good that I do unto them: and they shall fear and tremble for all the goodness and for all the prosperity that I procure unto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us saith the LORD; Again there shall be heard in this place, which ye say shall be desolate without man and without beast, even in the cities of Judah, and in the streets of Jerusalem, that are desolate, without man, and without inhabitant, and without bea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voice of joy, and the voice of gladness, the voice of the bridegroom, and the voice of the bride, the voice of them that shall say, Praise the LORD of hosts: for the LORD is good; for his mercy endureth for ever: and of them that shall bring the sacrifice of praise into the house of the LORD. For I will cause to return the captivity of the land, as at the first, saith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us saith the LORD of hosts; Again in this place, which is desolate without man and without beast, and in all the cities thereof, shall be an habitation of shepherds causing their flocks to lie dow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e cities of the mountains, in the cities of the vale, and in the cities of the south, and in the land of Benjamin, and in the places about Jerusalem, and in the cities of Judah, shall the flocks pass again under the hands of him that telleth them, saith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hold, the days come, saith the LORD, that I will perform that good thing which I have promised unto the house of Israel and to the house of Jud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those days, and at that time, will I cause the Branch of righteousness to grow up unto David; and he shall execute judgment and righteousness in the l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ose days shall Judah be saved, and Jerusalem shall dwell safely: and this is the name wherewith she shall be called, The LORD our righteousn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us saith the LORD; David shall never want a man to sit upon the throne of the house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either shall the priests the Levites want a man before me to offer burnt offerings, and to kindle meat offerings, and to do sacrifice continual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the word of the LORD came unto Jeremiah the second time, while he was yet shut up in the court of the prison,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word of the LORD came unto Jeremiah, say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us saith the LORD; If ye can break my covenant of the day, and my covenant of the night, and that there should not be day and night in their seas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may also my covenant be broken with David my servant, that he should not have a son to reign upon his throne; and with the Levites the priests, my minist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 the host of heaven cannot be numbered, neither the sand of the sea measured: so will I multiply the seed of David my servant, and the Levites that minister unto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oreover the word of the LORD came to Jeremiah, say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Considerest thou not what this people have spoken, saying, The two families which the LORD hath chosen, he hath even cast them off? thus they have despised my people, that they should be no more a nation before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us saith the LORD; If my covenant be not with day and night, and if I have not appointed the ordinances of heaven and ear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will I cast away the seed of Jacob, and David my servant, so that I will not take any of his seed to be rulers over the seed of Abraham, Isaac, and Jacob: for I will cause their captivity to return, and have mercy on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aith the LORD the maker thereof, the LORD that formed it, to establish it; the LORD is his na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all unto me, and I will answer thee, and shew thee great and mighty things, which thou knowest no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us saith the LORD, the God of Israel, concerning the houses of this city, and concerning the houses of the kings of Judah, which are thrown down by the mounts, and by the sw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come to fight with the Chaldeans, but it is to fill them with the dead bodies of men, whom I have slain in mine anger and in my fury, and for all whose wickedness I have hid my face from this ci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hold, I will bring it health and cure, and I will cure them, and will reveal unto them the abundance of peace and tru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will cause the captivity of Judah and the captivity of Israel to return, and will build them, as at the fir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will cleanse them from all their iniquity, whereby they have sinned against me; and I will pardon all their iniquities, whereby they have sinned, and whereby they have transgressed against me.]]></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2026-06-12T01:44:44Z</dcterms:created>
  <dcterms:modified xsi:type="dcterms:W3CDTF">2026-06-12T01:44:44Z</dcterms:modified>
  <dc:title>Bible.com.au: Jeremiah 33:1-26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