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44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bought the field of Hanameel my uncle’s son, that was in Anathoth, and weighed him the money, even seventeen shekels of sil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ubscribed the evidence, and sealed it, and took witnesses, and weighed him the money in the bala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took the evidence of the purchase, both that which was sealed according to the law and custom, and that which was op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gave the evidence of the purchase unto Baruch the son of Neriah, the son of Maaseiah, in the sight of Hanameel mine uncle’s son, and in the presence of the witnesses that subscribed the book of the purchase, before all the Jews that sat in the court of the pri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charged Baruch before them,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of hosts, the God of Israel; Take these evidences, this evidence of the purchase, both which is sealed, and this evidence which is open; and put them in an earthen vessel, that they may continue man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of hosts, the God of Israel; Houses and fields and vineyards shall be possessed again in this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en I had delivered the evidence of the purchase unto Baruch the son of Neriah, I prayed unto the LORD,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 Lord GOD! behold, thou hast made the heaven and the earth by thy great power and stretched out arm, and there is nothing too hard for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ewest lovingkindness unto thousands, and recompensest the iniquity of the fathers into the bosom of their children after them: the Great, the Mighty God, the LORD of hosts, is hi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in the tenth year of Zedekiah king of Judah, which was the eighteenth year of Nebuchadrezz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reat in counsel, and mighty in work: for thine eyes are open upon all the ways of the sons of men: to give every one according to his ways, and according to the fruit of his do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hast set signs and wonders in the land of Egypt, even unto this day, and in Israel, and among other men; and hast made thee a name, as at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ast brought forth thy people Israel out of the land of Egypt with signs, and with wonders, and with a strong hand, and with a stretched out arm, and with great terr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st given them this land, which thou didst swear to their fathers to give them, a land flowing with milk and hon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ame in, and possessed it; but they obeyed not thy voice, neither walked in thy law; they have done nothing of all that thou commandedst them to do: therefore thou hast caused all this evil to come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the mounts, they are come unto the city to take it; and the city is given into the hand of the Chaldeans, that fight against it, because of the sword, and of the famine, and of the pestilence: and what thou hast spoken is come to pass; and, behold, thou sees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hast said unto me, O Lord GOD, Buy thee the field for money, and take witnesses; for the city is given into the hand of the Chald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I am the LORD, the God of all flesh: is there any thing too hard for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us saith the LORD; Behold, I will give this city into the hand of the Chaldeans, and into the hand of Nebuchadrezzar king of Babylon, and he shall tak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n the king of Babylon’s army besieged Jerusalem: and Jeremiah the prophet was shut up in the court of the prison, which was in the king of Judah’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Chaldeans, that fight against this city, shall come and set fire on this city, and burn it with the houses, upon whose roofs they have offered incense unto Baal, and poured out drink offerings unto other gods, to provoke me to ang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children of Israel and the children of Judah have only done evil before me from their youth: for the children of Israel have only provoked me to anger with the work of their hands, saith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is city hath been to me as a provocation of mine anger and of my fury from the day that they built it even unto this day; that I should remove it from before my f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cause of all the evil of the children of Israel and of the children of Judah, which they have done to provoke me to anger, they, their kings, their princes, their priests, and their prophets, and the men of Judah, and the inhabitants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have turned unto me the back, and not the face: though I taught them, rising up early and teaching them, yet they have not hearkened to receive instruc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set their abominations in the house, which is called by my name, to defile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built the high places of Baal, which are in the valley of the son of Hinnom, to cause their sons and their daughters to pass through the fire unto Molech; which I commanded them not, neither came it into my mind, that they should do this abomination, to cause Judah to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now therefore thus saith the LORD, the God of Israel, concerning this city, whereof ye say, It shall be delivered into the hand of the king of Babylon by the sword, and by the famine, and by the pestile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I will gather them out of all countries, whither I have driven them in mine anger, and in my fury, and in great wrath; and I will bring them again unto this place, and I will cause them to dwell safe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shall be my people, and I will be thei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Zedekiah king of Judah had shut him up, saying, Wherefore dost thou prophesy, and say, Thus saith the LORD, Behold, I will give this city into the hand of the king of Babylon, and he shall take 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give them one heart, and one way, that they may fear me for ever, for the good of them, and of their children after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will make an everlasting covenant with them, that I will not turn away from them, to do them good; but I will put my fear in their hearts, that they shall not depart from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ea, I will rejoice over them to do them good, and I will plant them in this land assuredly with my whole heart and with my whole sou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us saith the LORD; Like as I have brought all this great evil upon this people, so will I bring upon them all the good that I have promised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fields shall be bought in this land, whereof ye say, It is desolate without man or beast; it is given into the hand of the Chaldea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en shall buy fields for money, and subscribe evidences, and seal them, and take witnesses in the land of Benjamin, and in the places about Jerusalem, and in the cities of Judah, and in the cities of the mountains, and in the cities of the valley, and in the cities of the south: for I will cause their captivity to return, saith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Zedekiah king of Judah shall not escape out of the hand of the Chaldeans, but shall surely be delivered into the hand of the king of Babylon, and shall speak with him mouth to mouth, and his eyes shall behold his ey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lead Zedekiah to Babylon, and there shall he be until I visit him, saith the LORD: though ye fight with the Chaldeans, ye shall not pro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remiah said, The word of the LORD came unto me,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anameel the son of Shallum thine uncle shall come unto thee, saying, Buy thee my field that is in Anathoth: for the right of redemption is thine to bu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anameel mine uncle’s son came to me in the court of the prison according to the word of the LORD, and said unto me, Buy my field, I pray thee, that is in Anathoth, which is in the country of Benjamin: for the right of inheritance is thine, and the redemption is thine; buy it for thyself. Then I knew that this was the word of the LOR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2026-06-21T07:50:03Z</dcterms:created>
  <dcterms:modified xsi:type="dcterms:W3CDTF">2026-06-21T07:50:03Z</dcterms:modified>
  <dc:title>Bible.com.au: Jeremiah 32:1-44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