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come with weeping, and with supplications will I lead them: I will cause them to walk by the rivers of waters in a straight way, wherein they shall not stumble: for I am a father to Israel, and Ephraim is my first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ar the word of the LORD, O ye nations, and declare it in the isles afar off, and say, He that scattered Israel will gather him, and keep him, as a shepherd doth his fl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hath redeemed Jacob, and ransomed him from the hand of him that was stronger than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y shall come and sing in the height of Zion, and shall flow together to the goodness of the LORD, for wheat, and for wine, and for oil, and for the young of the flock and of the herd: and their soul shall be as a watered garden; and they shall not sorrow any more at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l the virgin rejoice in the dance, both young men and old together: for I will turn their mourning into joy, and will comfort them, and make them rejoice from their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atiate the soul of the priests with fatness, and my people shall be satisfied with my goodness, saith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A voice was heard in Ramah, lamentation, and bitter weeping; Rahel weeping for her children refused to be comforted for her children, because they were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Refrain thy voice from weeping, and thine eyes from tears: for thy work shall be rewarded, saith the LORD; and they shall come again from the land of the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is hope in thine end, saith the LORD, that thy children shall come again to their own bor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surely heard Ephraim bemoaning himself thus; Thou hast chastised me, and I was chastised, as a bullock unaccustomed to the yoke: turn thou me, and I shall be turned; for thou art the LORD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same time, saith the LORD, will I be the God of all the families of Israel, and they shall be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urely after that I was turned, I repented; and after that I was instructed, I smote upon my thigh: I was ashamed, yea, even confounded, because I did bear the reproach of my yo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 Ephraim my dear son? is he a pleasant child? for since I spake against him, I do earnestly remember him still: therefore my bowels are troubled for him; I will surely have mercy upon him, saith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t thee up waymarks, make thee high heaps: set thine heart toward the highway, even the way which thou wentest: turn again, O virgin of Israel, turn again to these thy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long wilt thou go about, O thou backsliding daughter? for the LORD hath created a new thing in the earth, A woman shall compass a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the LORD of hosts, the God of Israel; As yet they shall use this speech in the land of Judah and in the cities thereof, when I shall bring again their captivity; The LORD bless thee, O habitation of justice, and mountain of holi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shall dwell in Judah itself, and in all the cities thereof together, husbandmen, and they that go forth with flo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 have satiated the weary soul, and I have replenished every sorrowful so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pon this I awaked, and beheld; and my sleep was sweet unto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 days come, saith the LORD, that I will sow the house of Israel and the house of Judah with the seed of man, and with the seed of bea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come to pass, that like as I have watched over them, to pluck up, and to break down, and to throw down, and to destroy, and to afflict; so will I watch over them, to build, and to plant, saith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he people which were left of the sword found grace in the wilderness; even Israel, when I went to cause him to r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ose days they shall say no more, The fathers have eaten a sour grape, and the children’s teeth are set on ed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every one shall die for his own iniquity: every man that eateth the sour grape, his teeth shall be set on ed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hold, the days come, saith the LORD, that I will make a new covenant with the house of Israel, and with the hous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t according to the covenant that I made with their fathers in the day that I took them by the hand to bring them out of the land of Egypt; which my covenant they brake, although I was an husband unto them, saith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is shall be the covenant that I will make with the house of Israel; After those days, saith the LORD, I will put my law in their inward parts, and write it in their hearts; and will be their God, and they shall be my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shall teach no more every man his neighbour, and every man his brother, saying, Know the LORD: for they shall all know me, from the least of them unto the greatest of them, saith the LORD: for I will forgive their iniquity, and I will remember their sin no mo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us saith the LORD, which giveth the sun for a light by day, and the ordinances of the moon and of the stars for a light by night, which divideth the sea when the waves thereof roar; The LORD of hosts is his n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ose ordinances depart from before me, saith the LORD, then the seed of Israel also shall cease from being a nation before me for e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saith the LORD; If heaven above can be measured, and the foundations of the earth searched out beneath, I will also cast off all the seed of Israel for all that they have done, saith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hold, the days come, saith the LORD, that the city shall be built to the LORD from the tower of Hananeel unto the gate of the corn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hath appeared of old unto me, saying, Yea, I have loved thee with an everlasting love: therefore with lovingkindness have I drawn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measuring line shall yet go forth over against it upon the hill Gareb, and shall compass about to Go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whole valley of the dead bodies, and of the ashes, and all the fields unto the brook of Kidron, unto the corner of the horse gate toward the east, shall be holy unto the LORD; it shall not be plucked up, nor thrown down any mor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I will build thee, and thou shalt be built, O virgin of Israel: thou shalt again be adorned with thy tabrets, and shalt go forth in the dances of them that make mer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yet plant vines upon the mountains of Samaria: the planters shall plant, and shall eat them as common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re shall be a day, that the watchmen upon the mount Ephraim shall cry, Arise ye, and let us go up to Zion unto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us saith the LORD; Sing with gladness for Jacob, and shout among the chief of the nations: publish ye, praise ye, and say, O LORD, save thy people, the remnan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 will bring them from the north country, and gather them from the coasts of the earth, and with them the blind and the lame, the woman with child and her that travaileth with child together: a great company shall return thither.]]></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2026-06-14T10:56:39Z</dcterms:created>
  <dcterms:modified xsi:type="dcterms:W3CDTF">2026-06-14T10:56:39Z</dcterms:modified>
  <dc:title>Bible.com.au: Jeremiah 31:1-40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