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52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30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shall serve the LORD their God, and David their king, whom I will raise up unto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fear thou not, O my servant Jacob, saith the LORD; neither be dismayed, O Israel: for, lo, I will save thee from afar, and thy seed from the land of their captivity; and Jacob shall return, and shall be in rest, and be quiet, and none shall make him afrai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with thee, saith the LORD, to save thee: though I make a full end of all nations whither I have scattered thee, yet will I not make a full end of thee: but I will correct thee in measure, and will not leave thee altogether unpunish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, Thy bruise is incurable, and thy wound is grievo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ne to plead thy cause, that thou mayest be bound up: thou hast no healing medicin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y lovers have forgotten thee; they seek thee not; for I have wounded thee with the wound of an enemy, with the chastisement of a cruel one, for the multitude of thine iniquity; because thy sins were increas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criest thou for thine affliction? thy sorrow is incurable for the multitude of thine iniquity: because thy sins were increased, I have done these things unto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all they that devour thee shall be devoured; and all thine adversaries, every one of them, shall go into captivity; and they that spoil thee shall be a spoil, and all that prey upon thee will I give for a pre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restore health unto thee, and I will heal thee of thy wounds, saith the LORD; because they called thee an Outcast, saying, This is Zion, whom no man seeketh aft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; Behold, I will bring again the captivity of Jacob’s tents, and have mercy on his dwellingplaces; and the city shall be builded upon her own heap, and the palace shall remain after the manner thereof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that came to Jeremiah from the LORD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ut of them shall proceed thanksgiving and the voice of them that make merry: and I will multiply them, and they shall not be few; I will also glorify them, and they shall not be smal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children also shall be as aforetime, and their congregation shall be established before me, and I will punish all that oppress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nobles shall be of themselves, and their governor shall proceed from the midst of them; and I will cause him to draw near, and he shall approach unto me: for who is this that engaged his heart to approach unto me? saith the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be my people, and I will be your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whirlwind of the LORD goeth forth with fury, a continuing whirlwind: it shall fall with pain upon the head of the wick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erce anger of the LORD shall not return, until he have done it, and until he have performed the intents of his heart: in the latter days ye shall consider 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peaketh the LORD God of Israel, saying, Write thee all the words that I have spoken unto thee in a boo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 days come, saith the LORD, that I will bring again the captivity of my people Israel and Judah, saith the LORD: and I will cause them to return to the land that I gave to their fathers, and they shall possess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words that the LORD spake concerning Israel and concerning Jud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; We have heard a voice of trembling, of fear, and not of pea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ye now, and see whether a man doth travail with child? wherefore do I see every man with his hands on his loins, as a woman in travail, and all faces are turned into palenes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as! for that day is great, so that none is like it: it is even the time of Jacob’s trouble; but he shall be saved out of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shall come to pass in that day, saith the LORD of hosts, that I will break his yoke from off thy neck, and will burst thy bonds, and strangers shall no more serve themselves of h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2026-06-12T01:50:11Z</dcterms:created>
  <dcterms:modified xsi:type="dcterms:W3CDTF">2026-06-12T01:50:11Z</dcterms:modified>
  <dc:title>Bible.com.au: Jeremiah 30:1-24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