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8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rophet which prophesieth of peace, when the word of the prophet shall come to pass, then shall the prophet be known, that the LORD hath truly sent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ananiah the prophet took the yoke from off the prophet Jeremiah’s neck, and brake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ananiah spake in the presence of all the people, saying, Thus saith the LORD; Even so will I break the yoke of Nebuchadnezzar king of Babylon from the neck of all nations within the space of two full years. And the prophet Jeremiah went his w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word of the LORD came unto Jeremiah the prophet, after that Hananiah the prophet had broken the yoke from off the neck of the prophet Jeremiah,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and tell Hananiah, saying, Thus saith the LORD; Thou hast broken the yokes of wood; but thou shalt make for them yokes of ir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us saith the LORD of hosts, the God of Israel; I have put a yoke of iron upon the neck of all these nations, that they may serve Nebuchadnezzar king of Babylon; and they shall serve him: and I have given him the beasts of the field als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aid the prophet Jeremiah unto Hananiah the prophet, Hear now, Hananiah; The LORD hath not sent thee; but thou makest this people to trust in a l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thus saith the LORD; Behold, I will cast thee from off the face of the earth: this year thou shalt die, because thou hast taught rebellion against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Hananiah the prophet died the same year in the seventh mon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the same year, in the beginning of the reign of Zedekiah king of Judah, in the fourth year, and in the fifth month, that Hananiah the son of Azur the prophet, which was of Gibeon, spake unto me in the house of the LORD, in the presence of the priests and of all the people,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peaketh the LORD of hosts, the God of Israel, saying, I have broken the yoke of the king of Babyl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in two full years will I bring again into this place all the vessels of the LORD’s house, that Nebuchadnezzar king of Babylon took away from this place, and carried them to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will bring again to this place Jeconiah the son of Jehoiakim king of Judah, with all the captives of Judah, that went into Babylon, saith the LORD: for I will break the yoke of the king of Babyl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prophet Jeremiah said unto the prophet Hananiah in the presence of the priests, and in the presence of all the people that stood in the hous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n the prophet Jeremiah said, Amen: the LORD do so: the LORD perform thy words which thou hast prophesied, to bring again the vessels of the LORD’s house, and all that is carried away captive, from Babylon into this p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vertheless hear thou now this word that I speak in thine ears, and in the ears of all the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ophets that have been before me and before thee of old prophesied both against many countries, and against great kingdoms, of war, and of evil, and of pestilence.]]></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2026-06-24T14:00:12Z</dcterms:created>
  <dcterms:modified xsi:type="dcterms:W3CDTF">2026-06-24T14:00:12Z</dcterms:modified>
  <dc:title>Bible.com.au: Jeremiah 28:1-17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