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hast thou prophesied in the name of the LORD, saying, This house shall be like Shiloh, and this city shall be desolate without an inhabitant? And all the people were gathered against Jeremiah in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princes of Judah heard these things, then they came up from the king’s house unto the house of the LORD, and sat down in the entry of the new gate of the LORD’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pake the priests and the prophets unto the princes and to all the people, saying, This man is worthy to die; for he hath prophesied against this city, as ye have heard with your 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eremiah unto all the princes and to all the people, saying, The LORD sent me to prophesy against this house and against this city all the words that ye have he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now amend your ways and your doings, and obey the voice of the LORD your God; and the LORD will repent him of the evil that he hath pronounced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for me, behold, I am in your hand: do with me as seemeth good and meet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know ye for certain, that if ye put me to death, ye shall surely bring innocent blood upon yourselves, and upon this city, and upon the inhabitants thereof: for of a truth the LORD hath sent me unto you to speak all these words in you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the princes and all the people unto the priests and to the prophets; This man is not worthy to die: for he hath spoken to us in the name of the LORD 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rose up certain of the elders of the land, and spake to all the assembly of the peopl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h the Morasthite prophesied in the days of Hezekiah king of Judah, and spake to all the people of Judah, saying, Thus saith the LORD of hosts; Zion shall be plowed like a field, and Jerusalem shall become heaps, and the mountain of the house as the high places of a for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Hezekiah king of Judah and all Judah put him at all to death? did he not fear the LORD, and besought the LORD, and the LORD repented him of the evil which he had pronounced against them? Thus might we procure great evil against ou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also a man that prophesied in the name of the LORD, Urijah the son of Shemaiah of Kirjath-jearim, who prophesied against this city and against this land according to all the words of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hoiakim the king, with all his mighty men, and all the princes, heard his words, the king sought to put him to death: but when Urijah heard it, he was afraid, and fled, and went into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hoiakim the king sent men into Egypt, namely, Elnathan the son of Achbor, and certain men with him in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fetched forth Urijah out of Egypt, and brought him unto Jehoiakim the king; who slew him with the sword, and cast his dead body into the graves of the common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vertheless the hand of Ahikam the son of Shaphan was with Jeremiah, that they should not give him into the hand of the people to put him to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Stand in the court of the LORD’s house, and speak unto all the cities of Judah, which come to worship in the LORD’s house, all the words that I command thee to speak unto them; diminish not a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ey will hearken, and turn every man from his evil way, that I may repent me of the evil, which I purpose to do unto them because of the evil of their do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say unto them, Thus saith the LORD; If ye will not hearken to me, to walk in my law, which I have set befor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hearken to the words of my servants the prophets, whom I sent unto you, both rising up early, and sending them, but ye have not heark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ill I make this house like Shiloh, and will make this city a curse to all the nation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priests and the prophets and all the people heard Jeremiah speaking these words in the house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t came to pass, when Jeremiah had made an end of speaking all that the LORD had commanded him to speak unto all the people, that the priests and the prophets and all the people took him, saying, Thou shalt surely di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2026-05-21T04:33:50Z</dcterms:created>
  <dcterms:modified xsi:type="dcterms:W3CDTF">2026-05-21T04:33:50Z</dcterms:modified>
  <dc:title>Bible.com.au: Jeremiah 26:1-24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