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I will yet plead with you, saith the LORD, and with your children’s children will I p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pass over the isles of Chittim, and see; and send unto Kedar, and consider diligently, and see if there be such a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th a nation changed their gods, which are yet no gods? but my people have changed their glory for that which doth not prof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astonished, O ye heavens, at this, and be horribly afraid, be ye very desolate,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my people have committed two evils; they have forsaken me the fountain of living waters, and hewed them out cisterns, broken cisterns, that can hold no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Israel a servant? is he a homeborn slave? why is he spoi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young lions roared upon him, and yelled, and they made his land waste: his cities are burned without inhabit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the children of Noph and Tahapanes have broken the crown of thy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st thou not procured this unto thyself, in that thou hast forsaken the LORD thy God, when he led thee by the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what hast thou to do in the way of Egypt, to drink the waters of Sihor? or what hast thou to do in the way of Assyria, to drink the waters of th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ne own wickedness shall correct thee, and thy backslidings shall reprove thee: know therefore and see that it is an evil thing and bitter, that thou hast forsaken the LORD thy God, and that my fear is not in thee, saith the Lord GOD of ho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of old time I have broken thy yoke, and burst thy bands; and thou saidst, I will not transgress; when upon every high hill and under every green tree thou wanderest, playing the harl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I had planted thee a noble vine, wholly a right seed: how then art thou turned into the degenerate plant of a strange vine un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ugh thou wash thee with nitre, and take thee much soap, yet thine iniquity is marked before me, saith the Lord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canst thou say, I am not polluted, I have not gone after Baalim? see thy way in the valley, know what thou hast done: thou art a swift dromedary traversing her 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wild ass used to the wilderness, that snuffeth up the wind at her pleasure; in her occasion who can turn her away? all they that seek her will not weary themselves; in her month they shall fin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hold thy foot from being unshod, and thy throat from thirst: but thou saidst, There is no hope: no; for I have loved strangers, and after them will I g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 thief is ashamed when he is found, so is the house of Israel ashamed; they, their kings, their princes, and their priests, and their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ing to a stock, Thou art my father; and to a stone, Thou hast brought me forth: for they have turned their back unto me, and not their face: but in the time of their trouble they will say, Arise, and save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re are thy gods that thou hast made thee? let them arise, if they can save thee in the time of thy trouble: for according to the number of thy cities are thy gods, O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nd cry in the ears of Jerusalem, saying, Thus saith the LORD; I remember thee, the kindness of thy youth, the love of thine espousals, when thou wentest after me in the wilderness, in a land that was not s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fore will ye plead with me? ye all have transgressed against me, saith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vain have I smitten your children; they received no correction: your own sword hath devoured your prophets, like a destroying l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 generation, see ye the word of the LORD. Have I been a wilderness unto Israel? a land of darkness? wherefore say my people, We are lords; we will come no more unto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an a maid forget her ornaments, or a bride her attire? yet my people have forgotten me days without numb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y trimmest thou thy way to seek love? therefore hast thou also taught the wicked ones thy w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so in thy skirts is found the blood of the souls of the poor innocents: I have not found it by secret search, but upon all the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et thou sayest, Because I am innocent, surely his anger shall turn from me. Behold, I will plead with thee, because thou sayest, I have not sinn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y gaddest thou about so much to change thy way? thou also shalt be ashamed of Egypt, as thou wast ashamed of Assyri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ea, thou shalt go forth from him, and thine hands upon thine head: for the LORD hath rejected thy confidences, and thou shalt not prosper in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was holiness unto the LORD, and the firstfruits of his increase: all that devour him shall offend; evil shall come upon them,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ye the word of the LORD, O house of Jacob, and all the families of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What iniquity have your fathers found in me, that they are gone far from me, and have walked after vanity, and are become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ither said they, Where is the LORD that brought us up out of the land of Egypt, that led us through the wilderness, through a land of deserts and of pits, through a land of drought, and of the shadow of death, through a land that no man passed through, and where no man dwe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brought you into a plentiful country, to eat the fruit thereof and the goodness thereof; but when ye entered, ye defiled my land, and made mine heritage an abomi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said not, Where is the LORD? and they that handle the law knew me not: the pastors also transgressed against me, and the prophets prophesied by Baal, and walked after things that do not profit.]]></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2026-05-21T04:33:56Z</dcterms:created>
  <dcterms:modified xsi:type="dcterms:W3CDTF">2026-05-21T04:33:56Z</dcterms:modified>
  <dc:title>Bible.com.au: Jeremiah 2:1-37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