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thus saith the LORD of hosts, the God of Israel; Behold, I will cause to cease out of this place in your eyes, and in your days, the voice of mirth, and the voice of gladness, the voice of the bridegroom, and the voice of the bri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shall come to pass, when thou shalt shew this people all these words, and they shall say unto thee, Wherefore hath the LORD pronounced all this great evil against us? or what is our iniquity? or what is our sin that we have committed against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halt thou say unto them, Because your fathers have forsaken me, saith the LORD, and have walked after other gods, and have served them, and have worshipped them, and have forsaken me, and have not kept my la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have done worse than your fathers; for, behold, ye walk every one after the imagination of his evil heart, that they may not hearken un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will I cast you out of this land into a land that ye know not, neither ye nor your fathers; and there shall ye serve other gods day and night; where I will not shew you favou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the days come, saith the LORD, that it shall no more be said, The LORD liveth, that brought up the children of Israel out of the land of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liveth, that brought up the children of Israel from the land of the north, and from all the lands whither he had driven them: and I will bring them again into their land that I gave unto their fath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I will send for many fishers, saith the LORD, and they shall fish them; and after will I send for many hunters, and they shall hunt them from every mountain, and from every hill, and out of the holes of the rock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mine eyes are upon all their ways: they are not hid from my face, neither is their iniquity hid from mine ey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irst I will recompense their iniquity and their sin double; because they have defiled my land, they have filled mine inheritance with the carcases of their detestable and abominable th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lso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my strength, and my fortress, and my refuge in the day of affliction, the Gentiles shall come unto thee from the ends of the earth, and shall say, Surely our fathers have inherited lies, vanity, and things wherein there is no prof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hall a man make gods unto himself, and they are no god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refore, behold, I will this once cause them to know, I will cause them to know mine hand and my might; and they shall know that my name is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not take thee a wife, neither shalt thou have sons or daughters i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us saith the LORD concerning the sons and concerning the daughters that are born in this place, and concerning their mothers that bare them, and concerning their fathers that begat them in this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shall die of grievous deaths; they shall not be lamented; neither shall they be buried; but they shall be as dung upon the face of the earth: and they shall be consumed by the sword, and by famine; and their carcases shall be meat for the fowls of heaven, and for the beasts of the ear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us saith the LORD, Enter not into the house of mourning, neither go to lament nor bemoan them: for I have taken away my peace from this people, saith the LORD, even lovingkindness and merc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the great and the small shall die in this land: they shall not be buried, neither shall men lament for them, nor cut themselves, nor make themselves bald fo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ither shall men tear themselves for them in mourning, to comfort them for the dead; neither shall men give them the cup of consolation to drink for their father or for their m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shalt not also go into the house of feasting, to sit with them to eat and to drink.]]></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2026-06-24T14:00:39Z</dcterms:created>
  <dcterms:modified xsi:type="dcterms:W3CDTF">2026-06-24T14:00:39Z</dcterms:modified>
  <dc:title>Bible.com.au: Jeremiah 16:1-21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