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8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hat hath borne seven languisheth: she hath given up the ghost; her sun is gone down while it was yet day: she hath been ashamed and confounded: and the residue of them will I deliver to the sword before their enemies, saith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, my mother, that thou hast borne me a man of strife and a man of contention to the whole earth! I have neither lent on usury, nor men have lent to me on usury; yet every one of them doth curs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Verily it shall be well with thy remnant; verily I will cause the enemy to entreat thee well in the time of evil and in the time of afflic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ron break the northern iron and the steel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ubstance and thy treasures will I give to the spoil without price, and that for all thy sins, even in all thy bord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e to pass with thine enemies into a land which thou knowest not: for a fire is kindled in mine anger, which shall burn upon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knowest: remember me, and visit me, and revenge me of my persecutors; take me not away in thy longsuffering: know that for thy sake I have suffered rebu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s were found, and I did eat them; and thy word was unto me the joy and rejoicing of mine heart: for I am called by thy name, O LORD God of hos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t not in the assembly of the mockers, nor rejoiced; I sat alone because of thy hand: for thou hast filled me with indignat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my pain perpetual, and my wound incurable, which refuseth to be healed? wilt thou be altogether unto me as a liar, and as waters that fail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 unto me, Though Moses and Samuel stood before me, yet my mind could not be toward this people: cast them out of my sight, and let them go fo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, If thou return, then will I bring thee again, and thou shalt stand before me: and if thou take forth the precious from the vile, thou shalt be as my mouth: let them return unto thee; but return not thou un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e unto this people a fenced brasen wall: and they shall fight against thee, but they shall not prevail against thee: for I am with thee to save thee and to deliver thee, saith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liver thee out of the hand of the wicked, and I will redeem thee out of the hand of the terri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if they say unto thee, Whither shall we go forth? then thou shalt tell them, Thus saith the LORD; Such as are for death, to death; and such as are for the sword, to the sword; and such as are for the famine, to the famine; and such as are for the captivity, to the captiv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appoint over them four kinds, saith the LORD: the sword to slay, and the dogs to tear, and the fowls of the heaven, and the beasts of the earth, to devour and destro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ause them to be removed into all kingdoms of the earth, because of Manasseh the son of Hezekiah king of Judah, for that which he did in Jerusal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shall have pity upon thee, O Jerusalem? or who shall bemoan thee? or who shall go aside to ask how thou does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forsaken me, saith the LORD, thou art gone backward: therefore will I stretch out my hand against thee, and destroy thee; I am weary with repent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fan them with a fan in the gates of the land; I will bereave them of children, I will destroy my people, since they return not from their way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idows are increased to me above the sand of the seas: I have brought upon them against the mother of the young men a spoiler at noonday: I have caused him to fall upon it suddenly, and terrors upon the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2026-06-26T14:19:48Z</dcterms:created>
  <dcterms:modified xsi:type="dcterms:W3CDTF">2026-06-26T14:19:48Z</dcterms:modified>
  <dc:title>Bible.com.au: Jeremiah 15:1-21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