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3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shouldest thou be as a man astonied, as a mighty man that cannot save? yet thou, O LORD, art in the midst of us, and we are called by thy name; leave us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aith the LORD unto this people, Thus have they loved to wander, they have not refrained their feet, therefore the LORD doth not accept them; he will now remember their iniquity, and visit their s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the LORD unto me, Pray not for this people for their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fast, I will not hear their cry; and when they offer burnt offering and an oblation, I will not accept them: but I will consume them by the sword, and by the famine, and by the pestil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I, Ah, Lord GOD! behold, the prophets say unto them, Ye shall not see the sword, neither shall ye have famine; but I will give you assured peace in this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said unto me, The prophets prophesy lies in my name: I sent them not, neither have I commanded them, neither spake unto them: they prophesy unto you a false vision and divination, and a thing of nought, and the deceit of their he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thus saith the LORD concerning the prophets that prophesy in my name, and I sent them not, yet they say, Sword and famine shall not be in this land; By sword and famine shall those prophets be consum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eople to whom they prophesy shall be cast out in the streets of Jerusalem because of the famine and the sword; and they shall have none to bury them, them, their wives, nor their sons, nor their daughters: for I will pour their wickedness upon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ou shalt say this word unto them; Let mine eyes run down with tears night and day, and let them not cease: for the virgin daughter of my people is broken with a great breach, with a very grievous blo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I go forth into the field, then behold the slain with the sword! and if I enter into the city, then behold them that are sick with famine! yea, both the prophet and the priest go about into a land that they know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to Jeremiah concerning the d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st thou utterly rejected Judah? hath thy soul lothed Zion? why hast thou smitten us, and there is no healing for us? we looked for peace, and there is no good; and for the time of healing, and behold troub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acknowledge, O LORD, our wickedness, and the iniquity of our fathers: for we have sinned against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abhor us, for thy name’s sake, do not disgrace the throne of thy glory: remember, break not thy covenant with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re there any among the vanities of the Gentiles that can cause rain? or can the heavens give showers? art not thou he, O LORD our God? therefore we will wait upon thee: for thou hast made all these th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dah mourneth, and the gates thereof languish; they are black unto the ground; and the cry of Jerusalem is gone u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ir nobles have sent their little ones to the waters: they came to the pits, and found no water; they returned with their vessels empty; they were ashamed and confounded, and covered their hea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the ground is chapt, for there was no rain in the earth, the plowmen were ashamed, they covered their hea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a, the hind also calved in the field, and forsook it, because there was no gra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wild asses did stand in the high places, they snuffed up the wind like dragons; their eyes did fail, because there was no gra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 LORD, though our iniquities testify against us, do thou it for thy name’s sake: for our backslidings are many; we have sinned against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 the hope of Israel, the saviour thereof in time of trouble, why shouldest thou be as a stranger in the land, and as a wayfaring man that turneth aside to tarry for a night?]]></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2026-06-09T21:55:21Z</dcterms:created>
  <dcterms:modified xsi:type="dcterms:W3CDTF">2026-06-09T21:55:21Z</dcterms:modified>
  <dc:title>Bible.com.au: Jeremiah 14:1-22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