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After this manner will I mar the pride of Judah, and the great prid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evil people, which refuse to hear my words, which walk in the imagination of their heart, and walk after other gods, to serve them, and to worship them, shall even be as this girdle, which is good for no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the girdle cleaveth to the loins of a man, so have I caused to cleave unto me the whole house of Israel and the whole house of Judah, saith the LORD; that they might be unto me for a people, and for a name, and for a praise, and for a glory: but they w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halt speak unto them this word; Thus saith the LORD God of Israel, Every bottle shall be filled with wine: and they shall say unto thee, Do we not certainly know that every bottle shall be fill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say unto them, Thus saith the LORD, Behold, I will fill all the inhabitants of this land, even the kings that sit upon David’s throne, and the priests, and the prophets, and all the inhabitants of Jerusalem, with drunken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dash them one against another, even the fathers and the sons together, saith the LORD: I will not pity, nor spare, nor have mercy, but destro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ye, and give ear; be not proud: for the LORD hath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 before he cause darkness, and before your feet stumble upon the dark mountains, and, while ye look for light, he turn it into the shadow of death, and make it gross dark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 it, my soul shall weep in secret places for your pride; and mine eye shall weep sore, and run down with tears, because the LORD’s flock is carried away cap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unto the king and to the queen, Humble yourselves, sit down: for your principalities shall come down, even the crown of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unto me, Go and get thee a linen girdle, and put it upon thy loins, and put it not in wa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of the south shall be shut up, and none shall open them: Judah shall be carried away captive all of it, it shall be wholly carried away cap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ft up your eyes, and behold them that come from the north: where is the flock that was given thee, thy beautiful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t thou say when he shall punish thee? for thou hast taught them to be captains, and as chief over thee: shall not sorrows take thee, as a woman in trava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thou say in thine heart, Wherefore come these things upon me? For the greatness of thine iniquity are thy skirts discovered, and thy heels made b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the Ethiopian change his skin, or the leopard his spots? then may ye also do good, that are accustomed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ill I scatter them as the stubble that passeth away by the wind of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y lot, the portion of thy measures from me, saith the LORD; because thou hast forgotten me, and trusted in false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ill I discover thy skirts upon thy face, that thy shame may app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en thine adulteries, and thy neighings, the lewdness of thy whoredom, and thine abominations on the hills in the fields. Woe unto thee, O Jerusalem! wilt thou not be made clean? when shall it once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got a girdle according to the word of the LORD, and put it on my lo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ord of the LORD came unto me the second time,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girdle that thou hast got, which is upon thy loins, and arise, go to Euphrates, and hide it there in a hole of the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by Euphrates,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fter many days, that the LORD said unto me, Arise, go to Euphrates, and take the girdle from thence, which I commanded thee to hide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ent to Euphrates, and digged, and took the girdle from the place where I had hid it: and, behold, the girdle was marred, it was profitable for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2026-06-12T01:44:41Z</dcterms:created>
  <dcterms:modified xsi:type="dcterms:W3CDTF">2026-06-12T01:44:41Z</dcterms:modified>
  <dc:title>Bible.com.au: Jeremiah 13:1-27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